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2" r:id="rId4"/>
    <p:sldId id="263" r:id="rId5"/>
    <p:sldId id="264" r:id="rId6"/>
    <p:sldId id="265" r:id="rId7"/>
    <p:sldId id="258" r:id="rId8"/>
    <p:sldId id="257" r:id="rId9"/>
    <p:sldId id="260" r:id="rId10"/>
    <p:sldId id="261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1092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FE-4570-82D8-8BB6EDE0174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FE-4570-82D8-8BB6EDE0174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5FE-4570-82D8-8BB6EDE017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13919680"/>
        <c:axId val="813923424"/>
        <c:axId val="434271696"/>
      </c:bar3DChart>
      <c:catAx>
        <c:axId val="81391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13923424"/>
        <c:crosses val="autoZero"/>
        <c:auto val="1"/>
        <c:lblAlgn val="ctr"/>
        <c:lblOffset val="100"/>
        <c:noMultiLvlLbl val="0"/>
      </c:catAx>
      <c:valAx>
        <c:axId val="813923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13919680"/>
        <c:crosses val="autoZero"/>
        <c:crossBetween val="between"/>
      </c:valAx>
      <c:serAx>
        <c:axId val="43427169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13923424"/>
        <c:crosses val="autoZero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89EBBF-D206-4B36-A39E-BF6DB6FA98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3465" y="159836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0" name="Рисунок 9" descr="Изображение выглядит как текст, LEGO, игрушка, векторная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49494F75-C0BB-4B38-B9FA-5725AB0302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724" y="2666198"/>
            <a:ext cx="7276553" cy="4191802"/>
          </a:xfrm>
          <a:prstGeom prst="rect">
            <a:avLst/>
          </a:prstGeom>
        </p:spPr>
      </p:pic>
      <p:sp>
        <p:nvSpPr>
          <p:cNvPr id="11" name="Овал 10">
            <a:extLst>
              <a:ext uri="{FF2B5EF4-FFF2-40B4-BE49-F238E27FC236}">
                <a16:creationId xmlns:a16="http://schemas.microsoft.com/office/drawing/2014/main" id="{48A8A65B-5230-4C23-81F5-FF0385CADC85}"/>
              </a:ext>
            </a:extLst>
          </p:cNvPr>
          <p:cNvSpPr/>
          <p:nvPr userDrawn="1"/>
        </p:nvSpPr>
        <p:spPr>
          <a:xfrm>
            <a:off x="823775" y="4243674"/>
            <a:ext cx="2848028" cy="1813389"/>
          </a:xfrm>
          <a:custGeom>
            <a:avLst/>
            <a:gdLst>
              <a:gd name="connsiteX0" fmla="*/ 0 w 6531428"/>
              <a:gd name="connsiteY0" fmla="*/ 986971 h 1973942"/>
              <a:gd name="connsiteX1" fmla="*/ 3265714 w 6531428"/>
              <a:gd name="connsiteY1" fmla="*/ 0 h 1973942"/>
              <a:gd name="connsiteX2" fmla="*/ 6531428 w 6531428"/>
              <a:gd name="connsiteY2" fmla="*/ 986971 h 1973942"/>
              <a:gd name="connsiteX3" fmla="*/ 3265714 w 6531428"/>
              <a:gd name="connsiteY3" fmla="*/ 1973942 h 1973942"/>
              <a:gd name="connsiteX4" fmla="*/ 0 w 6531428"/>
              <a:gd name="connsiteY4" fmla="*/ 986971 h 1973942"/>
              <a:gd name="connsiteX0" fmla="*/ 0 w 6583817"/>
              <a:gd name="connsiteY0" fmla="*/ 1036858 h 2023829"/>
              <a:gd name="connsiteX1" fmla="*/ 3265714 w 6583817"/>
              <a:gd name="connsiteY1" fmla="*/ 49887 h 2023829"/>
              <a:gd name="connsiteX2" fmla="*/ 5138057 w 6583817"/>
              <a:gd name="connsiteY2" fmla="*/ 238572 h 2023829"/>
              <a:gd name="connsiteX3" fmla="*/ 6531428 w 6583817"/>
              <a:gd name="connsiteY3" fmla="*/ 1036858 h 2023829"/>
              <a:gd name="connsiteX4" fmla="*/ 3265714 w 6583817"/>
              <a:gd name="connsiteY4" fmla="*/ 2023829 h 2023829"/>
              <a:gd name="connsiteX5" fmla="*/ 0 w 6583817"/>
              <a:gd name="connsiteY5" fmla="*/ 1036858 h 2023829"/>
              <a:gd name="connsiteX0" fmla="*/ 87004 w 6670821"/>
              <a:gd name="connsiteY0" fmla="*/ 1036858 h 2023829"/>
              <a:gd name="connsiteX1" fmla="*/ 1146547 w 6670821"/>
              <a:gd name="connsiteY1" fmla="*/ 267602 h 2023829"/>
              <a:gd name="connsiteX2" fmla="*/ 3352718 w 6670821"/>
              <a:gd name="connsiteY2" fmla="*/ 49887 h 2023829"/>
              <a:gd name="connsiteX3" fmla="*/ 5225061 w 6670821"/>
              <a:gd name="connsiteY3" fmla="*/ 238572 h 2023829"/>
              <a:gd name="connsiteX4" fmla="*/ 6618432 w 6670821"/>
              <a:gd name="connsiteY4" fmla="*/ 1036858 h 2023829"/>
              <a:gd name="connsiteX5" fmla="*/ 3352718 w 6670821"/>
              <a:gd name="connsiteY5" fmla="*/ 2023829 h 2023829"/>
              <a:gd name="connsiteX6" fmla="*/ 87004 w 6670821"/>
              <a:gd name="connsiteY6" fmla="*/ 1036858 h 2023829"/>
              <a:gd name="connsiteX0" fmla="*/ 87004 w 8875308"/>
              <a:gd name="connsiteY0" fmla="*/ 1015551 h 2002522"/>
              <a:gd name="connsiteX1" fmla="*/ 1146547 w 8875308"/>
              <a:gd name="connsiteY1" fmla="*/ 246295 h 2002522"/>
              <a:gd name="connsiteX2" fmla="*/ 3352718 w 8875308"/>
              <a:gd name="connsiteY2" fmla="*/ 28580 h 2002522"/>
              <a:gd name="connsiteX3" fmla="*/ 8795576 w 8875308"/>
              <a:gd name="connsiteY3" fmla="*/ 797837 h 2002522"/>
              <a:gd name="connsiteX4" fmla="*/ 6618432 w 8875308"/>
              <a:gd name="connsiteY4" fmla="*/ 1015551 h 2002522"/>
              <a:gd name="connsiteX5" fmla="*/ 3352718 w 8875308"/>
              <a:gd name="connsiteY5" fmla="*/ 2002522 h 2002522"/>
              <a:gd name="connsiteX6" fmla="*/ 87004 w 8875308"/>
              <a:gd name="connsiteY6" fmla="*/ 1015551 h 2002522"/>
              <a:gd name="connsiteX0" fmla="*/ 87004 w 10749712"/>
              <a:gd name="connsiteY0" fmla="*/ 1015551 h 2649021"/>
              <a:gd name="connsiteX1" fmla="*/ 1146547 w 10749712"/>
              <a:gd name="connsiteY1" fmla="*/ 246295 h 2649021"/>
              <a:gd name="connsiteX2" fmla="*/ 3352718 w 10749712"/>
              <a:gd name="connsiteY2" fmla="*/ 28580 h 2649021"/>
              <a:gd name="connsiteX3" fmla="*/ 8795576 w 10749712"/>
              <a:gd name="connsiteY3" fmla="*/ 797837 h 2649021"/>
              <a:gd name="connsiteX4" fmla="*/ 10711461 w 10749712"/>
              <a:gd name="connsiteY4" fmla="*/ 2568580 h 2649021"/>
              <a:gd name="connsiteX5" fmla="*/ 3352718 w 10749712"/>
              <a:gd name="connsiteY5" fmla="*/ 2002522 h 2649021"/>
              <a:gd name="connsiteX6" fmla="*/ 87004 w 10749712"/>
              <a:gd name="connsiteY6" fmla="*/ 1015551 h 2649021"/>
              <a:gd name="connsiteX0" fmla="*/ 87004 w 10746300"/>
              <a:gd name="connsiteY0" fmla="*/ 1042421 h 2675891"/>
              <a:gd name="connsiteX1" fmla="*/ 1146547 w 10746300"/>
              <a:gd name="connsiteY1" fmla="*/ 273165 h 2675891"/>
              <a:gd name="connsiteX2" fmla="*/ 3352718 w 10746300"/>
              <a:gd name="connsiteY2" fmla="*/ 55450 h 2675891"/>
              <a:gd name="connsiteX3" fmla="*/ 8606890 w 10746300"/>
              <a:gd name="connsiteY3" fmla="*/ 1216593 h 2675891"/>
              <a:gd name="connsiteX4" fmla="*/ 10711461 w 10746300"/>
              <a:gd name="connsiteY4" fmla="*/ 2595450 h 2675891"/>
              <a:gd name="connsiteX5" fmla="*/ 3352718 w 10746300"/>
              <a:gd name="connsiteY5" fmla="*/ 2029392 h 2675891"/>
              <a:gd name="connsiteX6" fmla="*/ 87004 w 10746300"/>
              <a:gd name="connsiteY6" fmla="*/ 1042421 h 2675891"/>
              <a:gd name="connsiteX0" fmla="*/ 87004 w 11635763"/>
              <a:gd name="connsiteY0" fmla="*/ 1042421 h 2430077"/>
              <a:gd name="connsiteX1" fmla="*/ 1146547 w 11635763"/>
              <a:gd name="connsiteY1" fmla="*/ 273165 h 2430077"/>
              <a:gd name="connsiteX2" fmla="*/ 3352718 w 11635763"/>
              <a:gd name="connsiteY2" fmla="*/ 55450 h 2430077"/>
              <a:gd name="connsiteX3" fmla="*/ 8606890 w 11635763"/>
              <a:gd name="connsiteY3" fmla="*/ 1216593 h 2430077"/>
              <a:gd name="connsiteX4" fmla="*/ 11611347 w 11635763"/>
              <a:gd name="connsiteY4" fmla="*/ 2319678 h 2430077"/>
              <a:gd name="connsiteX5" fmla="*/ 3352718 w 11635763"/>
              <a:gd name="connsiteY5" fmla="*/ 2029392 h 2430077"/>
              <a:gd name="connsiteX6" fmla="*/ 87004 w 11635763"/>
              <a:gd name="connsiteY6" fmla="*/ 1042421 h 2430077"/>
              <a:gd name="connsiteX0" fmla="*/ 52390 w 11601149"/>
              <a:gd name="connsiteY0" fmla="*/ 991845 h 2379501"/>
              <a:gd name="connsiteX1" fmla="*/ 1445761 w 11601149"/>
              <a:gd name="connsiteY1" fmla="*/ 759618 h 2379501"/>
              <a:gd name="connsiteX2" fmla="*/ 3318104 w 11601149"/>
              <a:gd name="connsiteY2" fmla="*/ 4874 h 2379501"/>
              <a:gd name="connsiteX3" fmla="*/ 8572276 w 11601149"/>
              <a:gd name="connsiteY3" fmla="*/ 1166017 h 2379501"/>
              <a:gd name="connsiteX4" fmla="*/ 11576733 w 11601149"/>
              <a:gd name="connsiteY4" fmla="*/ 2269102 h 2379501"/>
              <a:gd name="connsiteX5" fmla="*/ 3318104 w 11601149"/>
              <a:gd name="connsiteY5" fmla="*/ 1978816 h 2379501"/>
              <a:gd name="connsiteX6" fmla="*/ 52390 w 11601149"/>
              <a:gd name="connsiteY6" fmla="*/ 991845 h 2379501"/>
              <a:gd name="connsiteX0" fmla="*/ 29383 w 12681228"/>
              <a:gd name="connsiteY0" fmla="*/ 1964302 h 2358409"/>
              <a:gd name="connsiteX1" fmla="*/ 2525840 w 12681228"/>
              <a:gd name="connsiteY1" fmla="*/ 759618 h 2358409"/>
              <a:gd name="connsiteX2" fmla="*/ 4398183 w 12681228"/>
              <a:gd name="connsiteY2" fmla="*/ 4874 h 2358409"/>
              <a:gd name="connsiteX3" fmla="*/ 9652355 w 12681228"/>
              <a:gd name="connsiteY3" fmla="*/ 1166017 h 2358409"/>
              <a:gd name="connsiteX4" fmla="*/ 12656812 w 12681228"/>
              <a:gd name="connsiteY4" fmla="*/ 2269102 h 2358409"/>
              <a:gd name="connsiteX5" fmla="*/ 4398183 w 12681228"/>
              <a:gd name="connsiteY5" fmla="*/ 1978816 h 2358409"/>
              <a:gd name="connsiteX6" fmla="*/ 29383 w 12681228"/>
              <a:gd name="connsiteY6" fmla="*/ 1964302 h 2358409"/>
              <a:gd name="connsiteX0" fmla="*/ 29383 w 12681228"/>
              <a:gd name="connsiteY0" fmla="*/ 1228203 h 1622310"/>
              <a:gd name="connsiteX1" fmla="*/ 2525840 w 12681228"/>
              <a:gd name="connsiteY1" fmla="*/ 23519 h 1622310"/>
              <a:gd name="connsiteX2" fmla="*/ 5718983 w 12681228"/>
              <a:gd name="connsiteY2" fmla="*/ 676660 h 1622310"/>
              <a:gd name="connsiteX3" fmla="*/ 9652355 w 12681228"/>
              <a:gd name="connsiteY3" fmla="*/ 429918 h 1622310"/>
              <a:gd name="connsiteX4" fmla="*/ 12656812 w 12681228"/>
              <a:gd name="connsiteY4" fmla="*/ 1533003 h 1622310"/>
              <a:gd name="connsiteX5" fmla="*/ 4398183 w 12681228"/>
              <a:gd name="connsiteY5" fmla="*/ 1242717 h 1622310"/>
              <a:gd name="connsiteX6" fmla="*/ 29383 w 12681228"/>
              <a:gd name="connsiteY6" fmla="*/ 1228203 h 1622310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46705 w 12699790"/>
              <a:gd name="connsiteY0" fmla="*/ 1032301 h 1426408"/>
              <a:gd name="connsiteX1" fmla="*/ 2180305 w 12699790"/>
              <a:gd name="connsiteY1" fmla="*/ 30817 h 1426408"/>
              <a:gd name="connsiteX2" fmla="*/ 5736305 w 12699790"/>
              <a:gd name="connsiteY2" fmla="*/ 480758 h 1426408"/>
              <a:gd name="connsiteX3" fmla="*/ 9814820 w 12699790"/>
              <a:gd name="connsiteY3" fmla="*/ 451730 h 1426408"/>
              <a:gd name="connsiteX4" fmla="*/ 12674134 w 12699790"/>
              <a:gd name="connsiteY4" fmla="*/ 1337101 h 1426408"/>
              <a:gd name="connsiteX5" fmla="*/ 4415505 w 12699790"/>
              <a:gd name="connsiteY5" fmla="*/ 1046815 h 1426408"/>
              <a:gd name="connsiteX6" fmla="*/ 46705 w 12699790"/>
              <a:gd name="connsiteY6" fmla="*/ 1032301 h 1426408"/>
              <a:gd name="connsiteX0" fmla="*/ 387846 w 13104827"/>
              <a:gd name="connsiteY0" fmla="*/ 1032301 h 2413473"/>
              <a:gd name="connsiteX1" fmla="*/ 2521446 w 13104827"/>
              <a:gd name="connsiteY1" fmla="*/ 30817 h 2413473"/>
              <a:gd name="connsiteX2" fmla="*/ 6077446 w 13104827"/>
              <a:gd name="connsiteY2" fmla="*/ 480758 h 2413473"/>
              <a:gd name="connsiteX3" fmla="*/ 10155961 w 13104827"/>
              <a:gd name="connsiteY3" fmla="*/ 451730 h 2413473"/>
              <a:gd name="connsiteX4" fmla="*/ 13015275 w 13104827"/>
              <a:gd name="connsiteY4" fmla="*/ 1337101 h 2413473"/>
              <a:gd name="connsiteX5" fmla="*/ 11215503 w 13104827"/>
              <a:gd name="connsiteY5" fmla="*/ 2411157 h 2413473"/>
              <a:gd name="connsiteX6" fmla="*/ 387846 w 13104827"/>
              <a:gd name="connsiteY6" fmla="*/ 1032301 h 2413473"/>
              <a:gd name="connsiteX0" fmla="*/ 463794 w 13180775"/>
              <a:gd name="connsiteY0" fmla="*/ 1003397 h 2384569"/>
              <a:gd name="connsiteX1" fmla="*/ 2597394 w 13180775"/>
              <a:gd name="connsiteY1" fmla="*/ 1913 h 2384569"/>
              <a:gd name="connsiteX2" fmla="*/ 8199908 w 13180775"/>
              <a:gd name="connsiteY2" fmla="*/ 742139 h 2384569"/>
              <a:gd name="connsiteX3" fmla="*/ 10231909 w 13180775"/>
              <a:gd name="connsiteY3" fmla="*/ 422826 h 2384569"/>
              <a:gd name="connsiteX4" fmla="*/ 13091223 w 13180775"/>
              <a:gd name="connsiteY4" fmla="*/ 1308197 h 2384569"/>
              <a:gd name="connsiteX5" fmla="*/ 11291451 w 13180775"/>
              <a:gd name="connsiteY5" fmla="*/ 2382253 h 2384569"/>
              <a:gd name="connsiteX6" fmla="*/ 463794 w 13180775"/>
              <a:gd name="connsiteY6" fmla="*/ 1003397 h 2384569"/>
              <a:gd name="connsiteX0" fmla="*/ 41439 w 12758420"/>
              <a:gd name="connsiteY0" fmla="*/ 612625 h 1993797"/>
              <a:gd name="connsiteX1" fmla="*/ 7167953 w 12758420"/>
              <a:gd name="connsiteY1" fmla="*/ 1817313 h 1993797"/>
              <a:gd name="connsiteX2" fmla="*/ 7777553 w 12758420"/>
              <a:gd name="connsiteY2" fmla="*/ 351367 h 1993797"/>
              <a:gd name="connsiteX3" fmla="*/ 9809554 w 12758420"/>
              <a:gd name="connsiteY3" fmla="*/ 32054 h 1993797"/>
              <a:gd name="connsiteX4" fmla="*/ 12668868 w 12758420"/>
              <a:gd name="connsiteY4" fmla="*/ 917425 h 1993797"/>
              <a:gd name="connsiteX5" fmla="*/ 10869096 w 12758420"/>
              <a:gd name="connsiteY5" fmla="*/ 1991481 h 1993797"/>
              <a:gd name="connsiteX6" fmla="*/ 41439 w 12758420"/>
              <a:gd name="connsiteY6" fmla="*/ 612625 h 1993797"/>
              <a:gd name="connsiteX0" fmla="*/ 1824082 w 5569992"/>
              <a:gd name="connsiteY0" fmla="*/ 2267253 h 2272975"/>
              <a:gd name="connsiteX1" fmla="*/ 53339 w 5569992"/>
              <a:gd name="connsiteY1" fmla="*/ 1817313 h 2272975"/>
              <a:gd name="connsiteX2" fmla="*/ 662939 w 5569992"/>
              <a:gd name="connsiteY2" fmla="*/ 351367 h 2272975"/>
              <a:gd name="connsiteX3" fmla="*/ 2694940 w 5569992"/>
              <a:gd name="connsiteY3" fmla="*/ 32054 h 2272975"/>
              <a:gd name="connsiteX4" fmla="*/ 5554254 w 5569992"/>
              <a:gd name="connsiteY4" fmla="*/ 917425 h 2272975"/>
              <a:gd name="connsiteX5" fmla="*/ 3754482 w 5569992"/>
              <a:gd name="connsiteY5" fmla="*/ 1991481 h 2272975"/>
              <a:gd name="connsiteX6" fmla="*/ 1824082 w 5569992"/>
              <a:gd name="connsiteY6" fmla="*/ 2267253 h 2272975"/>
              <a:gd name="connsiteX0" fmla="*/ 1824082 w 3945162"/>
              <a:gd name="connsiteY0" fmla="*/ 2262360 h 2268664"/>
              <a:gd name="connsiteX1" fmla="*/ 53339 w 3945162"/>
              <a:gd name="connsiteY1" fmla="*/ 1812420 h 2268664"/>
              <a:gd name="connsiteX2" fmla="*/ 662939 w 3945162"/>
              <a:gd name="connsiteY2" fmla="*/ 346474 h 2268664"/>
              <a:gd name="connsiteX3" fmla="*/ 2694940 w 3945162"/>
              <a:gd name="connsiteY3" fmla="*/ 27161 h 2268664"/>
              <a:gd name="connsiteX4" fmla="*/ 3754483 w 3945162"/>
              <a:gd name="connsiteY4" fmla="*/ 839961 h 2268664"/>
              <a:gd name="connsiteX5" fmla="*/ 3754482 w 3945162"/>
              <a:gd name="connsiteY5" fmla="*/ 1986588 h 2268664"/>
              <a:gd name="connsiteX6" fmla="*/ 1824082 w 3945162"/>
              <a:gd name="connsiteY6" fmla="*/ 2262360 h 2268664"/>
              <a:gd name="connsiteX0" fmla="*/ 1824082 w 4016541"/>
              <a:gd name="connsiteY0" fmla="*/ 2262360 h 2264816"/>
              <a:gd name="connsiteX1" fmla="*/ 53339 w 4016541"/>
              <a:gd name="connsiteY1" fmla="*/ 1812420 h 2264816"/>
              <a:gd name="connsiteX2" fmla="*/ 662939 w 4016541"/>
              <a:gd name="connsiteY2" fmla="*/ 346474 h 2264816"/>
              <a:gd name="connsiteX3" fmla="*/ 2694940 w 4016541"/>
              <a:gd name="connsiteY3" fmla="*/ 27161 h 2264816"/>
              <a:gd name="connsiteX4" fmla="*/ 3754483 w 4016541"/>
              <a:gd name="connsiteY4" fmla="*/ 839961 h 2264816"/>
              <a:gd name="connsiteX5" fmla="*/ 3856082 w 4016541"/>
              <a:gd name="connsiteY5" fmla="*/ 1667274 h 2264816"/>
              <a:gd name="connsiteX6" fmla="*/ 1824082 w 4016541"/>
              <a:gd name="connsiteY6" fmla="*/ 2262360 h 2264816"/>
              <a:gd name="connsiteX0" fmla="*/ 1835134 w 4027593"/>
              <a:gd name="connsiteY0" fmla="*/ 2668373 h 2670829"/>
              <a:gd name="connsiteX1" fmla="*/ 64391 w 4027593"/>
              <a:gd name="connsiteY1" fmla="*/ 2218433 h 2670829"/>
              <a:gd name="connsiteX2" fmla="*/ 673991 w 4027593"/>
              <a:gd name="connsiteY2" fmla="*/ 752487 h 2670829"/>
              <a:gd name="connsiteX3" fmla="*/ 3358837 w 4027593"/>
              <a:gd name="connsiteY3" fmla="*/ 9708 h 2670829"/>
              <a:gd name="connsiteX4" fmla="*/ 3765535 w 4027593"/>
              <a:gd name="connsiteY4" fmla="*/ 1245974 h 2670829"/>
              <a:gd name="connsiteX5" fmla="*/ 3867134 w 4027593"/>
              <a:gd name="connsiteY5" fmla="*/ 2073287 h 2670829"/>
              <a:gd name="connsiteX6" fmla="*/ 1835134 w 4027593"/>
              <a:gd name="connsiteY6" fmla="*/ 2668373 h 2670829"/>
              <a:gd name="connsiteX0" fmla="*/ 1835134 w 4909037"/>
              <a:gd name="connsiteY0" fmla="*/ 2668375 h 2877367"/>
              <a:gd name="connsiteX1" fmla="*/ 64391 w 4909037"/>
              <a:gd name="connsiteY1" fmla="*/ 2218435 h 2877367"/>
              <a:gd name="connsiteX2" fmla="*/ 673991 w 4909037"/>
              <a:gd name="connsiteY2" fmla="*/ 752489 h 2877367"/>
              <a:gd name="connsiteX3" fmla="*/ 3358837 w 4909037"/>
              <a:gd name="connsiteY3" fmla="*/ 9710 h 2877367"/>
              <a:gd name="connsiteX4" fmla="*/ 3765535 w 4909037"/>
              <a:gd name="connsiteY4" fmla="*/ 1245976 h 2877367"/>
              <a:gd name="connsiteX5" fmla="*/ 4855224 w 4909037"/>
              <a:gd name="connsiteY5" fmla="*/ 2779069 h 2877367"/>
              <a:gd name="connsiteX6" fmla="*/ 1835134 w 4909037"/>
              <a:gd name="connsiteY6" fmla="*/ 2668375 h 2877367"/>
              <a:gd name="connsiteX0" fmla="*/ 1835134 w 4957386"/>
              <a:gd name="connsiteY0" fmla="*/ 2668375 h 3060296"/>
              <a:gd name="connsiteX1" fmla="*/ 64391 w 4957386"/>
              <a:gd name="connsiteY1" fmla="*/ 2218435 h 3060296"/>
              <a:gd name="connsiteX2" fmla="*/ 673991 w 4957386"/>
              <a:gd name="connsiteY2" fmla="*/ 752489 h 3060296"/>
              <a:gd name="connsiteX3" fmla="*/ 3358837 w 4957386"/>
              <a:gd name="connsiteY3" fmla="*/ 9710 h 3060296"/>
              <a:gd name="connsiteX4" fmla="*/ 3765535 w 4957386"/>
              <a:gd name="connsiteY4" fmla="*/ 1245976 h 3060296"/>
              <a:gd name="connsiteX5" fmla="*/ 4855224 w 4957386"/>
              <a:gd name="connsiteY5" fmla="*/ 2779069 h 3060296"/>
              <a:gd name="connsiteX6" fmla="*/ 863866 w 4957386"/>
              <a:gd name="connsiteY6" fmla="*/ 3052687 h 3060296"/>
              <a:gd name="connsiteX7" fmla="*/ 1835134 w 4957386"/>
              <a:gd name="connsiteY7" fmla="*/ 2668375 h 3060296"/>
              <a:gd name="connsiteX0" fmla="*/ 90983 w 4977684"/>
              <a:gd name="connsiteY0" fmla="*/ 2756598 h 3060296"/>
              <a:gd name="connsiteX1" fmla="*/ 84688 w 4977684"/>
              <a:gd name="connsiteY1" fmla="*/ 2218435 h 3060296"/>
              <a:gd name="connsiteX2" fmla="*/ 694288 w 4977684"/>
              <a:gd name="connsiteY2" fmla="*/ 752489 h 3060296"/>
              <a:gd name="connsiteX3" fmla="*/ 3379134 w 4977684"/>
              <a:gd name="connsiteY3" fmla="*/ 9710 h 3060296"/>
              <a:gd name="connsiteX4" fmla="*/ 3785832 w 4977684"/>
              <a:gd name="connsiteY4" fmla="*/ 1245976 h 3060296"/>
              <a:gd name="connsiteX5" fmla="*/ 4875521 w 4977684"/>
              <a:gd name="connsiteY5" fmla="*/ 2779069 h 3060296"/>
              <a:gd name="connsiteX6" fmla="*/ 884163 w 4977684"/>
              <a:gd name="connsiteY6" fmla="*/ 3052687 h 3060296"/>
              <a:gd name="connsiteX7" fmla="*/ 90983 w 4977684"/>
              <a:gd name="connsiteY7" fmla="*/ 2756598 h 3060296"/>
              <a:gd name="connsiteX0" fmla="*/ 90983 w 5250734"/>
              <a:gd name="connsiteY0" fmla="*/ 2746890 h 3065706"/>
              <a:gd name="connsiteX1" fmla="*/ 84688 w 5250734"/>
              <a:gd name="connsiteY1" fmla="*/ 2208727 h 3065706"/>
              <a:gd name="connsiteX2" fmla="*/ 694288 w 5250734"/>
              <a:gd name="connsiteY2" fmla="*/ 742781 h 3065706"/>
              <a:gd name="connsiteX3" fmla="*/ 3379134 w 5250734"/>
              <a:gd name="connsiteY3" fmla="*/ 2 h 3065706"/>
              <a:gd name="connsiteX4" fmla="*/ 4950368 w 5250734"/>
              <a:gd name="connsiteY4" fmla="*/ 742223 h 3065706"/>
              <a:gd name="connsiteX5" fmla="*/ 4875521 w 5250734"/>
              <a:gd name="connsiteY5" fmla="*/ 2769361 h 3065706"/>
              <a:gd name="connsiteX6" fmla="*/ 884163 w 5250734"/>
              <a:gd name="connsiteY6" fmla="*/ 3042979 h 3065706"/>
              <a:gd name="connsiteX7" fmla="*/ 90983 w 5250734"/>
              <a:gd name="connsiteY7" fmla="*/ 2746890 h 3065706"/>
              <a:gd name="connsiteX0" fmla="*/ 114524 w 5274277"/>
              <a:gd name="connsiteY0" fmla="*/ 3005381 h 3324197"/>
              <a:gd name="connsiteX1" fmla="*/ 108229 w 5274277"/>
              <a:gd name="connsiteY1" fmla="*/ 2467218 h 3324197"/>
              <a:gd name="connsiteX2" fmla="*/ 1088362 w 5274277"/>
              <a:gd name="connsiteY2" fmla="*/ 171983 h 3324197"/>
              <a:gd name="connsiteX3" fmla="*/ 3402675 w 5274277"/>
              <a:gd name="connsiteY3" fmla="*/ 258493 h 3324197"/>
              <a:gd name="connsiteX4" fmla="*/ 4973909 w 5274277"/>
              <a:gd name="connsiteY4" fmla="*/ 1000714 h 3324197"/>
              <a:gd name="connsiteX5" fmla="*/ 4899062 w 5274277"/>
              <a:gd name="connsiteY5" fmla="*/ 3027852 h 3324197"/>
              <a:gd name="connsiteX6" fmla="*/ 907704 w 5274277"/>
              <a:gd name="connsiteY6" fmla="*/ 3301470 h 3324197"/>
              <a:gd name="connsiteX7" fmla="*/ 114524 w 5274277"/>
              <a:gd name="connsiteY7" fmla="*/ 3005381 h 3324197"/>
              <a:gd name="connsiteX0" fmla="*/ 106288 w 5283683"/>
              <a:gd name="connsiteY0" fmla="*/ 3164182 h 3324199"/>
              <a:gd name="connsiteX1" fmla="*/ 117637 w 5283683"/>
              <a:gd name="connsiteY1" fmla="*/ 2467220 h 3324199"/>
              <a:gd name="connsiteX2" fmla="*/ 1097770 w 5283683"/>
              <a:gd name="connsiteY2" fmla="*/ 171985 h 3324199"/>
              <a:gd name="connsiteX3" fmla="*/ 3412083 w 5283683"/>
              <a:gd name="connsiteY3" fmla="*/ 258495 h 3324199"/>
              <a:gd name="connsiteX4" fmla="*/ 4983317 w 5283683"/>
              <a:gd name="connsiteY4" fmla="*/ 1000716 h 3324199"/>
              <a:gd name="connsiteX5" fmla="*/ 4908470 w 5283683"/>
              <a:gd name="connsiteY5" fmla="*/ 3027854 h 3324199"/>
              <a:gd name="connsiteX6" fmla="*/ 917112 w 5283683"/>
              <a:gd name="connsiteY6" fmla="*/ 3301472 h 3324199"/>
              <a:gd name="connsiteX7" fmla="*/ 106288 w 5283683"/>
              <a:gd name="connsiteY7" fmla="*/ 3164182 h 3324199"/>
              <a:gd name="connsiteX0" fmla="*/ 202241 w 5220839"/>
              <a:gd name="connsiteY0" fmla="*/ 3111248 h 3324199"/>
              <a:gd name="connsiteX1" fmla="*/ 54791 w 5220839"/>
              <a:gd name="connsiteY1" fmla="*/ 2467220 h 3324199"/>
              <a:gd name="connsiteX2" fmla="*/ 1034924 w 5220839"/>
              <a:gd name="connsiteY2" fmla="*/ 171985 h 3324199"/>
              <a:gd name="connsiteX3" fmla="*/ 3349237 w 5220839"/>
              <a:gd name="connsiteY3" fmla="*/ 258495 h 3324199"/>
              <a:gd name="connsiteX4" fmla="*/ 4920471 w 5220839"/>
              <a:gd name="connsiteY4" fmla="*/ 1000716 h 3324199"/>
              <a:gd name="connsiteX5" fmla="*/ 4845624 w 5220839"/>
              <a:gd name="connsiteY5" fmla="*/ 3027854 h 3324199"/>
              <a:gd name="connsiteX6" fmla="*/ 854266 w 5220839"/>
              <a:gd name="connsiteY6" fmla="*/ 3301472 h 3324199"/>
              <a:gd name="connsiteX7" fmla="*/ 202241 w 5220839"/>
              <a:gd name="connsiteY7" fmla="*/ 3111248 h 3324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20839" h="3324199">
                <a:moveTo>
                  <a:pt x="202241" y="3111248"/>
                </a:moveTo>
                <a:cubicBezTo>
                  <a:pt x="68995" y="2972206"/>
                  <a:pt x="-83989" y="2957097"/>
                  <a:pt x="54791" y="2467220"/>
                </a:cubicBezTo>
                <a:cubicBezTo>
                  <a:pt x="193571" y="1977343"/>
                  <a:pt x="485850" y="540106"/>
                  <a:pt x="1034924" y="171985"/>
                </a:cubicBezTo>
                <a:cubicBezTo>
                  <a:pt x="1583998" y="-196136"/>
                  <a:pt x="2701646" y="120373"/>
                  <a:pt x="3349237" y="258495"/>
                </a:cubicBezTo>
                <a:cubicBezTo>
                  <a:pt x="3996828" y="396617"/>
                  <a:pt x="4726947" y="727364"/>
                  <a:pt x="4920471" y="1000716"/>
                </a:cubicBezTo>
                <a:cubicBezTo>
                  <a:pt x="5113995" y="1274068"/>
                  <a:pt x="5523325" y="2644395"/>
                  <a:pt x="4845624" y="3027854"/>
                </a:cubicBezTo>
                <a:cubicBezTo>
                  <a:pt x="4167923" y="3411313"/>
                  <a:pt x="1357614" y="3319921"/>
                  <a:pt x="854266" y="3301472"/>
                </a:cubicBezTo>
                <a:cubicBezTo>
                  <a:pt x="350918" y="3283023"/>
                  <a:pt x="335487" y="3250290"/>
                  <a:pt x="202241" y="31112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0">
            <a:extLst>
              <a:ext uri="{FF2B5EF4-FFF2-40B4-BE49-F238E27FC236}">
                <a16:creationId xmlns:a16="http://schemas.microsoft.com/office/drawing/2014/main" id="{79781773-A6AF-445B-98A7-19BA50546A92}"/>
              </a:ext>
            </a:extLst>
          </p:cNvPr>
          <p:cNvSpPr/>
          <p:nvPr userDrawn="1"/>
        </p:nvSpPr>
        <p:spPr>
          <a:xfrm>
            <a:off x="6684746" y="-165233"/>
            <a:ext cx="2191069" cy="1235483"/>
          </a:xfrm>
          <a:custGeom>
            <a:avLst/>
            <a:gdLst>
              <a:gd name="connsiteX0" fmla="*/ 0 w 6531428"/>
              <a:gd name="connsiteY0" fmla="*/ 986971 h 1973942"/>
              <a:gd name="connsiteX1" fmla="*/ 3265714 w 6531428"/>
              <a:gd name="connsiteY1" fmla="*/ 0 h 1973942"/>
              <a:gd name="connsiteX2" fmla="*/ 6531428 w 6531428"/>
              <a:gd name="connsiteY2" fmla="*/ 986971 h 1973942"/>
              <a:gd name="connsiteX3" fmla="*/ 3265714 w 6531428"/>
              <a:gd name="connsiteY3" fmla="*/ 1973942 h 1973942"/>
              <a:gd name="connsiteX4" fmla="*/ 0 w 6531428"/>
              <a:gd name="connsiteY4" fmla="*/ 986971 h 1973942"/>
              <a:gd name="connsiteX0" fmla="*/ 0 w 6583817"/>
              <a:gd name="connsiteY0" fmla="*/ 1036858 h 2023829"/>
              <a:gd name="connsiteX1" fmla="*/ 3265714 w 6583817"/>
              <a:gd name="connsiteY1" fmla="*/ 49887 h 2023829"/>
              <a:gd name="connsiteX2" fmla="*/ 5138057 w 6583817"/>
              <a:gd name="connsiteY2" fmla="*/ 238572 h 2023829"/>
              <a:gd name="connsiteX3" fmla="*/ 6531428 w 6583817"/>
              <a:gd name="connsiteY3" fmla="*/ 1036858 h 2023829"/>
              <a:gd name="connsiteX4" fmla="*/ 3265714 w 6583817"/>
              <a:gd name="connsiteY4" fmla="*/ 2023829 h 2023829"/>
              <a:gd name="connsiteX5" fmla="*/ 0 w 6583817"/>
              <a:gd name="connsiteY5" fmla="*/ 1036858 h 2023829"/>
              <a:gd name="connsiteX0" fmla="*/ 87004 w 6670821"/>
              <a:gd name="connsiteY0" fmla="*/ 1036858 h 2023829"/>
              <a:gd name="connsiteX1" fmla="*/ 1146547 w 6670821"/>
              <a:gd name="connsiteY1" fmla="*/ 267602 h 2023829"/>
              <a:gd name="connsiteX2" fmla="*/ 3352718 w 6670821"/>
              <a:gd name="connsiteY2" fmla="*/ 49887 h 2023829"/>
              <a:gd name="connsiteX3" fmla="*/ 5225061 w 6670821"/>
              <a:gd name="connsiteY3" fmla="*/ 238572 h 2023829"/>
              <a:gd name="connsiteX4" fmla="*/ 6618432 w 6670821"/>
              <a:gd name="connsiteY4" fmla="*/ 1036858 h 2023829"/>
              <a:gd name="connsiteX5" fmla="*/ 3352718 w 6670821"/>
              <a:gd name="connsiteY5" fmla="*/ 2023829 h 2023829"/>
              <a:gd name="connsiteX6" fmla="*/ 87004 w 6670821"/>
              <a:gd name="connsiteY6" fmla="*/ 1036858 h 2023829"/>
              <a:gd name="connsiteX0" fmla="*/ 87004 w 8875308"/>
              <a:gd name="connsiteY0" fmla="*/ 1015551 h 2002522"/>
              <a:gd name="connsiteX1" fmla="*/ 1146547 w 8875308"/>
              <a:gd name="connsiteY1" fmla="*/ 246295 h 2002522"/>
              <a:gd name="connsiteX2" fmla="*/ 3352718 w 8875308"/>
              <a:gd name="connsiteY2" fmla="*/ 28580 h 2002522"/>
              <a:gd name="connsiteX3" fmla="*/ 8795576 w 8875308"/>
              <a:gd name="connsiteY3" fmla="*/ 797837 h 2002522"/>
              <a:gd name="connsiteX4" fmla="*/ 6618432 w 8875308"/>
              <a:gd name="connsiteY4" fmla="*/ 1015551 h 2002522"/>
              <a:gd name="connsiteX5" fmla="*/ 3352718 w 8875308"/>
              <a:gd name="connsiteY5" fmla="*/ 2002522 h 2002522"/>
              <a:gd name="connsiteX6" fmla="*/ 87004 w 8875308"/>
              <a:gd name="connsiteY6" fmla="*/ 1015551 h 2002522"/>
              <a:gd name="connsiteX0" fmla="*/ 87004 w 10749712"/>
              <a:gd name="connsiteY0" fmla="*/ 1015551 h 2649021"/>
              <a:gd name="connsiteX1" fmla="*/ 1146547 w 10749712"/>
              <a:gd name="connsiteY1" fmla="*/ 246295 h 2649021"/>
              <a:gd name="connsiteX2" fmla="*/ 3352718 w 10749712"/>
              <a:gd name="connsiteY2" fmla="*/ 28580 h 2649021"/>
              <a:gd name="connsiteX3" fmla="*/ 8795576 w 10749712"/>
              <a:gd name="connsiteY3" fmla="*/ 797837 h 2649021"/>
              <a:gd name="connsiteX4" fmla="*/ 10711461 w 10749712"/>
              <a:gd name="connsiteY4" fmla="*/ 2568580 h 2649021"/>
              <a:gd name="connsiteX5" fmla="*/ 3352718 w 10749712"/>
              <a:gd name="connsiteY5" fmla="*/ 2002522 h 2649021"/>
              <a:gd name="connsiteX6" fmla="*/ 87004 w 10749712"/>
              <a:gd name="connsiteY6" fmla="*/ 1015551 h 2649021"/>
              <a:gd name="connsiteX0" fmla="*/ 87004 w 10746300"/>
              <a:gd name="connsiteY0" fmla="*/ 1042421 h 2675891"/>
              <a:gd name="connsiteX1" fmla="*/ 1146547 w 10746300"/>
              <a:gd name="connsiteY1" fmla="*/ 273165 h 2675891"/>
              <a:gd name="connsiteX2" fmla="*/ 3352718 w 10746300"/>
              <a:gd name="connsiteY2" fmla="*/ 55450 h 2675891"/>
              <a:gd name="connsiteX3" fmla="*/ 8606890 w 10746300"/>
              <a:gd name="connsiteY3" fmla="*/ 1216593 h 2675891"/>
              <a:gd name="connsiteX4" fmla="*/ 10711461 w 10746300"/>
              <a:gd name="connsiteY4" fmla="*/ 2595450 h 2675891"/>
              <a:gd name="connsiteX5" fmla="*/ 3352718 w 10746300"/>
              <a:gd name="connsiteY5" fmla="*/ 2029392 h 2675891"/>
              <a:gd name="connsiteX6" fmla="*/ 87004 w 10746300"/>
              <a:gd name="connsiteY6" fmla="*/ 1042421 h 2675891"/>
              <a:gd name="connsiteX0" fmla="*/ 87004 w 11635763"/>
              <a:gd name="connsiteY0" fmla="*/ 1042421 h 2430077"/>
              <a:gd name="connsiteX1" fmla="*/ 1146547 w 11635763"/>
              <a:gd name="connsiteY1" fmla="*/ 273165 h 2430077"/>
              <a:gd name="connsiteX2" fmla="*/ 3352718 w 11635763"/>
              <a:gd name="connsiteY2" fmla="*/ 55450 h 2430077"/>
              <a:gd name="connsiteX3" fmla="*/ 8606890 w 11635763"/>
              <a:gd name="connsiteY3" fmla="*/ 1216593 h 2430077"/>
              <a:gd name="connsiteX4" fmla="*/ 11611347 w 11635763"/>
              <a:gd name="connsiteY4" fmla="*/ 2319678 h 2430077"/>
              <a:gd name="connsiteX5" fmla="*/ 3352718 w 11635763"/>
              <a:gd name="connsiteY5" fmla="*/ 2029392 h 2430077"/>
              <a:gd name="connsiteX6" fmla="*/ 87004 w 11635763"/>
              <a:gd name="connsiteY6" fmla="*/ 1042421 h 2430077"/>
              <a:gd name="connsiteX0" fmla="*/ 52390 w 11601149"/>
              <a:gd name="connsiteY0" fmla="*/ 991845 h 2379501"/>
              <a:gd name="connsiteX1" fmla="*/ 1445761 w 11601149"/>
              <a:gd name="connsiteY1" fmla="*/ 759618 h 2379501"/>
              <a:gd name="connsiteX2" fmla="*/ 3318104 w 11601149"/>
              <a:gd name="connsiteY2" fmla="*/ 4874 h 2379501"/>
              <a:gd name="connsiteX3" fmla="*/ 8572276 w 11601149"/>
              <a:gd name="connsiteY3" fmla="*/ 1166017 h 2379501"/>
              <a:gd name="connsiteX4" fmla="*/ 11576733 w 11601149"/>
              <a:gd name="connsiteY4" fmla="*/ 2269102 h 2379501"/>
              <a:gd name="connsiteX5" fmla="*/ 3318104 w 11601149"/>
              <a:gd name="connsiteY5" fmla="*/ 1978816 h 2379501"/>
              <a:gd name="connsiteX6" fmla="*/ 52390 w 11601149"/>
              <a:gd name="connsiteY6" fmla="*/ 991845 h 2379501"/>
              <a:gd name="connsiteX0" fmla="*/ 29383 w 12681228"/>
              <a:gd name="connsiteY0" fmla="*/ 1964302 h 2358409"/>
              <a:gd name="connsiteX1" fmla="*/ 2525840 w 12681228"/>
              <a:gd name="connsiteY1" fmla="*/ 759618 h 2358409"/>
              <a:gd name="connsiteX2" fmla="*/ 4398183 w 12681228"/>
              <a:gd name="connsiteY2" fmla="*/ 4874 h 2358409"/>
              <a:gd name="connsiteX3" fmla="*/ 9652355 w 12681228"/>
              <a:gd name="connsiteY3" fmla="*/ 1166017 h 2358409"/>
              <a:gd name="connsiteX4" fmla="*/ 12656812 w 12681228"/>
              <a:gd name="connsiteY4" fmla="*/ 2269102 h 2358409"/>
              <a:gd name="connsiteX5" fmla="*/ 4398183 w 12681228"/>
              <a:gd name="connsiteY5" fmla="*/ 1978816 h 2358409"/>
              <a:gd name="connsiteX6" fmla="*/ 29383 w 12681228"/>
              <a:gd name="connsiteY6" fmla="*/ 1964302 h 2358409"/>
              <a:gd name="connsiteX0" fmla="*/ 29383 w 12681228"/>
              <a:gd name="connsiteY0" fmla="*/ 1228203 h 1622310"/>
              <a:gd name="connsiteX1" fmla="*/ 2525840 w 12681228"/>
              <a:gd name="connsiteY1" fmla="*/ 23519 h 1622310"/>
              <a:gd name="connsiteX2" fmla="*/ 5718983 w 12681228"/>
              <a:gd name="connsiteY2" fmla="*/ 676660 h 1622310"/>
              <a:gd name="connsiteX3" fmla="*/ 9652355 w 12681228"/>
              <a:gd name="connsiteY3" fmla="*/ 429918 h 1622310"/>
              <a:gd name="connsiteX4" fmla="*/ 12656812 w 12681228"/>
              <a:gd name="connsiteY4" fmla="*/ 1533003 h 1622310"/>
              <a:gd name="connsiteX5" fmla="*/ 4398183 w 12681228"/>
              <a:gd name="connsiteY5" fmla="*/ 1242717 h 1622310"/>
              <a:gd name="connsiteX6" fmla="*/ 29383 w 12681228"/>
              <a:gd name="connsiteY6" fmla="*/ 1228203 h 1622310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46705 w 12699790"/>
              <a:gd name="connsiteY0" fmla="*/ 1032301 h 1426408"/>
              <a:gd name="connsiteX1" fmla="*/ 2180305 w 12699790"/>
              <a:gd name="connsiteY1" fmla="*/ 30817 h 1426408"/>
              <a:gd name="connsiteX2" fmla="*/ 5736305 w 12699790"/>
              <a:gd name="connsiteY2" fmla="*/ 480758 h 1426408"/>
              <a:gd name="connsiteX3" fmla="*/ 9814820 w 12699790"/>
              <a:gd name="connsiteY3" fmla="*/ 451730 h 1426408"/>
              <a:gd name="connsiteX4" fmla="*/ 12674134 w 12699790"/>
              <a:gd name="connsiteY4" fmla="*/ 1337101 h 1426408"/>
              <a:gd name="connsiteX5" fmla="*/ 4415505 w 12699790"/>
              <a:gd name="connsiteY5" fmla="*/ 1046815 h 1426408"/>
              <a:gd name="connsiteX6" fmla="*/ 46705 w 12699790"/>
              <a:gd name="connsiteY6" fmla="*/ 1032301 h 1426408"/>
              <a:gd name="connsiteX0" fmla="*/ 387846 w 13104827"/>
              <a:gd name="connsiteY0" fmla="*/ 1032301 h 2413473"/>
              <a:gd name="connsiteX1" fmla="*/ 2521446 w 13104827"/>
              <a:gd name="connsiteY1" fmla="*/ 30817 h 2413473"/>
              <a:gd name="connsiteX2" fmla="*/ 6077446 w 13104827"/>
              <a:gd name="connsiteY2" fmla="*/ 480758 h 2413473"/>
              <a:gd name="connsiteX3" fmla="*/ 10155961 w 13104827"/>
              <a:gd name="connsiteY3" fmla="*/ 451730 h 2413473"/>
              <a:gd name="connsiteX4" fmla="*/ 13015275 w 13104827"/>
              <a:gd name="connsiteY4" fmla="*/ 1337101 h 2413473"/>
              <a:gd name="connsiteX5" fmla="*/ 11215503 w 13104827"/>
              <a:gd name="connsiteY5" fmla="*/ 2411157 h 2413473"/>
              <a:gd name="connsiteX6" fmla="*/ 387846 w 13104827"/>
              <a:gd name="connsiteY6" fmla="*/ 1032301 h 2413473"/>
              <a:gd name="connsiteX0" fmla="*/ 463794 w 13180775"/>
              <a:gd name="connsiteY0" fmla="*/ 1003397 h 2384569"/>
              <a:gd name="connsiteX1" fmla="*/ 2597394 w 13180775"/>
              <a:gd name="connsiteY1" fmla="*/ 1913 h 2384569"/>
              <a:gd name="connsiteX2" fmla="*/ 8199908 w 13180775"/>
              <a:gd name="connsiteY2" fmla="*/ 742139 h 2384569"/>
              <a:gd name="connsiteX3" fmla="*/ 10231909 w 13180775"/>
              <a:gd name="connsiteY3" fmla="*/ 422826 h 2384569"/>
              <a:gd name="connsiteX4" fmla="*/ 13091223 w 13180775"/>
              <a:gd name="connsiteY4" fmla="*/ 1308197 h 2384569"/>
              <a:gd name="connsiteX5" fmla="*/ 11291451 w 13180775"/>
              <a:gd name="connsiteY5" fmla="*/ 2382253 h 2384569"/>
              <a:gd name="connsiteX6" fmla="*/ 463794 w 13180775"/>
              <a:gd name="connsiteY6" fmla="*/ 1003397 h 2384569"/>
              <a:gd name="connsiteX0" fmla="*/ 41439 w 12758420"/>
              <a:gd name="connsiteY0" fmla="*/ 612625 h 1993797"/>
              <a:gd name="connsiteX1" fmla="*/ 7167953 w 12758420"/>
              <a:gd name="connsiteY1" fmla="*/ 1817313 h 1993797"/>
              <a:gd name="connsiteX2" fmla="*/ 7777553 w 12758420"/>
              <a:gd name="connsiteY2" fmla="*/ 351367 h 1993797"/>
              <a:gd name="connsiteX3" fmla="*/ 9809554 w 12758420"/>
              <a:gd name="connsiteY3" fmla="*/ 32054 h 1993797"/>
              <a:gd name="connsiteX4" fmla="*/ 12668868 w 12758420"/>
              <a:gd name="connsiteY4" fmla="*/ 917425 h 1993797"/>
              <a:gd name="connsiteX5" fmla="*/ 10869096 w 12758420"/>
              <a:gd name="connsiteY5" fmla="*/ 1991481 h 1993797"/>
              <a:gd name="connsiteX6" fmla="*/ 41439 w 12758420"/>
              <a:gd name="connsiteY6" fmla="*/ 612625 h 1993797"/>
              <a:gd name="connsiteX0" fmla="*/ 1824082 w 5569992"/>
              <a:gd name="connsiteY0" fmla="*/ 2267253 h 2272975"/>
              <a:gd name="connsiteX1" fmla="*/ 53339 w 5569992"/>
              <a:gd name="connsiteY1" fmla="*/ 1817313 h 2272975"/>
              <a:gd name="connsiteX2" fmla="*/ 662939 w 5569992"/>
              <a:gd name="connsiteY2" fmla="*/ 351367 h 2272975"/>
              <a:gd name="connsiteX3" fmla="*/ 2694940 w 5569992"/>
              <a:gd name="connsiteY3" fmla="*/ 32054 h 2272975"/>
              <a:gd name="connsiteX4" fmla="*/ 5554254 w 5569992"/>
              <a:gd name="connsiteY4" fmla="*/ 917425 h 2272975"/>
              <a:gd name="connsiteX5" fmla="*/ 3754482 w 5569992"/>
              <a:gd name="connsiteY5" fmla="*/ 1991481 h 2272975"/>
              <a:gd name="connsiteX6" fmla="*/ 1824082 w 5569992"/>
              <a:gd name="connsiteY6" fmla="*/ 2267253 h 2272975"/>
              <a:gd name="connsiteX0" fmla="*/ 1824082 w 3945162"/>
              <a:gd name="connsiteY0" fmla="*/ 2262360 h 2268664"/>
              <a:gd name="connsiteX1" fmla="*/ 53339 w 3945162"/>
              <a:gd name="connsiteY1" fmla="*/ 1812420 h 2268664"/>
              <a:gd name="connsiteX2" fmla="*/ 662939 w 3945162"/>
              <a:gd name="connsiteY2" fmla="*/ 346474 h 2268664"/>
              <a:gd name="connsiteX3" fmla="*/ 2694940 w 3945162"/>
              <a:gd name="connsiteY3" fmla="*/ 27161 h 2268664"/>
              <a:gd name="connsiteX4" fmla="*/ 3754483 w 3945162"/>
              <a:gd name="connsiteY4" fmla="*/ 839961 h 2268664"/>
              <a:gd name="connsiteX5" fmla="*/ 3754482 w 3945162"/>
              <a:gd name="connsiteY5" fmla="*/ 1986588 h 2268664"/>
              <a:gd name="connsiteX6" fmla="*/ 1824082 w 3945162"/>
              <a:gd name="connsiteY6" fmla="*/ 2262360 h 2268664"/>
              <a:gd name="connsiteX0" fmla="*/ 1824082 w 4016541"/>
              <a:gd name="connsiteY0" fmla="*/ 2262360 h 2264816"/>
              <a:gd name="connsiteX1" fmla="*/ 53339 w 4016541"/>
              <a:gd name="connsiteY1" fmla="*/ 1812420 h 2264816"/>
              <a:gd name="connsiteX2" fmla="*/ 662939 w 4016541"/>
              <a:gd name="connsiteY2" fmla="*/ 346474 h 2264816"/>
              <a:gd name="connsiteX3" fmla="*/ 2694940 w 4016541"/>
              <a:gd name="connsiteY3" fmla="*/ 27161 h 2264816"/>
              <a:gd name="connsiteX4" fmla="*/ 3754483 w 4016541"/>
              <a:gd name="connsiteY4" fmla="*/ 839961 h 2264816"/>
              <a:gd name="connsiteX5" fmla="*/ 3856082 w 4016541"/>
              <a:gd name="connsiteY5" fmla="*/ 1667274 h 2264816"/>
              <a:gd name="connsiteX6" fmla="*/ 1824082 w 4016541"/>
              <a:gd name="connsiteY6" fmla="*/ 2262360 h 2264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16541" h="2264816">
                <a:moveTo>
                  <a:pt x="1824082" y="2262360"/>
                </a:moveTo>
                <a:cubicBezTo>
                  <a:pt x="1190292" y="2286551"/>
                  <a:pt x="246863" y="2131734"/>
                  <a:pt x="53339" y="1812420"/>
                </a:cubicBezTo>
                <a:cubicBezTo>
                  <a:pt x="-140185" y="1493106"/>
                  <a:pt x="222672" y="644017"/>
                  <a:pt x="662939" y="346474"/>
                </a:cubicBezTo>
                <a:cubicBezTo>
                  <a:pt x="1103206" y="48931"/>
                  <a:pt x="2179683" y="-55087"/>
                  <a:pt x="2694940" y="27161"/>
                </a:cubicBezTo>
                <a:cubicBezTo>
                  <a:pt x="3210197" y="109409"/>
                  <a:pt x="3560959" y="566609"/>
                  <a:pt x="3754483" y="839961"/>
                </a:cubicBezTo>
                <a:cubicBezTo>
                  <a:pt x="3948007" y="1113313"/>
                  <a:pt x="4177815" y="1430208"/>
                  <a:pt x="3856082" y="1667274"/>
                </a:cubicBezTo>
                <a:cubicBezTo>
                  <a:pt x="3534349" y="1904340"/>
                  <a:pt x="2457873" y="2238169"/>
                  <a:pt x="1824082" y="226236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0">
            <a:extLst>
              <a:ext uri="{FF2B5EF4-FFF2-40B4-BE49-F238E27FC236}">
                <a16:creationId xmlns:a16="http://schemas.microsoft.com/office/drawing/2014/main" id="{9E4DF5EB-D242-4221-A8A2-BBC2F63A8976}"/>
              </a:ext>
            </a:extLst>
          </p:cNvPr>
          <p:cNvSpPr/>
          <p:nvPr userDrawn="1"/>
        </p:nvSpPr>
        <p:spPr>
          <a:xfrm>
            <a:off x="10469335" y="921980"/>
            <a:ext cx="1147109" cy="700812"/>
          </a:xfrm>
          <a:custGeom>
            <a:avLst/>
            <a:gdLst>
              <a:gd name="connsiteX0" fmla="*/ 0 w 6531428"/>
              <a:gd name="connsiteY0" fmla="*/ 986971 h 1973942"/>
              <a:gd name="connsiteX1" fmla="*/ 3265714 w 6531428"/>
              <a:gd name="connsiteY1" fmla="*/ 0 h 1973942"/>
              <a:gd name="connsiteX2" fmla="*/ 6531428 w 6531428"/>
              <a:gd name="connsiteY2" fmla="*/ 986971 h 1973942"/>
              <a:gd name="connsiteX3" fmla="*/ 3265714 w 6531428"/>
              <a:gd name="connsiteY3" fmla="*/ 1973942 h 1973942"/>
              <a:gd name="connsiteX4" fmla="*/ 0 w 6531428"/>
              <a:gd name="connsiteY4" fmla="*/ 986971 h 1973942"/>
              <a:gd name="connsiteX0" fmla="*/ 0 w 6583817"/>
              <a:gd name="connsiteY0" fmla="*/ 1036858 h 2023829"/>
              <a:gd name="connsiteX1" fmla="*/ 3265714 w 6583817"/>
              <a:gd name="connsiteY1" fmla="*/ 49887 h 2023829"/>
              <a:gd name="connsiteX2" fmla="*/ 5138057 w 6583817"/>
              <a:gd name="connsiteY2" fmla="*/ 238572 h 2023829"/>
              <a:gd name="connsiteX3" fmla="*/ 6531428 w 6583817"/>
              <a:gd name="connsiteY3" fmla="*/ 1036858 h 2023829"/>
              <a:gd name="connsiteX4" fmla="*/ 3265714 w 6583817"/>
              <a:gd name="connsiteY4" fmla="*/ 2023829 h 2023829"/>
              <a:gd name="connsiteX5" fmla="*/ 0 w 6583817"/>
              <a:gd name="connsiteY5" fmla="*/ 1036858 h 2023829"/>
              <a:gd name="connsiteX0" fmla="*/ 87004 w 6670821"/>
              <a:gd name="connsiteY0" fmla="*/ 1036858 h 2023829"/>
              <a:gd name="connsiteX1" fmla="*/ 1146547 w 6670821"/>
              <a:gd name="connsiteY1" fmla="*/ 267602 h 2023829"/>
              <a:gd name="connsiteX2" fmla="*/ 3352718 w 6670821"/>
              <a:gd name="connsiteY2" fmla="*/ 49887 h 2023829"/>
              <a:gd name="connsiteX3" fmla="*/ 5225061 w 6670821"/>
              <a:gd name="connsiteY3" fmla="*/ 238572 h 2023829"/>
              <a:gd name="connsiteX4" fmla="*/ 6618432 w 6670821"/>
              <a:gd name="connsiteY4" fmla="*/ 1036858 h 2023829"/>
              <a:gd name="connsiteX5" fmla="*/ 3352718 w 6670821"/>
              <a:gd name="connsiteY5" fmla="*/ 2023829 h 2023829"/>
              <a:gd name="connsiteX6" fmla="*/ 87004 w 6670821"/>
              <a:gd name="connsiteY6" fmla="*/ 1036858 h 2023829"/>
              <a:gd name="connsiteX0" fmla="*/ 87004 w 8875308"/>
              <a:gd name="connsiteY0" fmla="*/ 1015551 h 2002522"/>
              <a:gd name="connsiteX1" fmla="*/ 1146547 w 8875308"/>
              <a:gd name="connsiteY1" fmla="*/ 246295 h 2002522"/>
              <a:gd name="connsiteX2" fmla="*/ 3352718 w 8875308"/>
              <a:gd name="connsiteY2" fmla="*/ 28580 h 2002522"/>
              <a:gd name="connsiteX3" fmla="*/ 8795576 w 8875308"/>
              <a:gd name="connsiteY3" fmla="*/ 797837 h 2002522"/>
              <a:gd name="connsiteX4" fmla="*/ 6618432 w 8875308"/>
              <a:gd name="connsiteY4" fmla="*/ 1015551 h 2002522"/>
              <a:gd name="connsiteX5" fmla="*/ 3352718 w 8875308"/>
              <a:gd name="connsiteY5" fmla="*/ 2002522 h 2002522"/>
              <a:gd name="connsiteX6" fmla="*/ 87004 w 8875308"/>
              <a:gd name="connsiteY6" fmla="*/ 1015551 h 2002522"/>
              <a:gd name="connsiteX0" fmla="*/ 87004 w 10749712"/>
              <a:gd name="connsiteY0" fmla="*/ 1015551 h 2649021"/>
              <a:gd name="connsiteX1" fmla="*/ 1146547 w 10749712"/>
              <a:gd name="connsiteY1" fmla="*/ 246295 h 2649021"/>
              <a:gd name="connsiteX2" fmla="*/ 3352718 w 10749712"/>
              <a:gd name="connsiteY2" fmla="*/ 28580 h 2649021"/>
              <a:gd name="connsiteX3" fmla="*/ 8795576 w 10749712"/>
              <a:gd name="connsiteY3" fmla="*/ 797837 h 2649021"/>
              <a:gd name="connsiteX4" fmla="*/ 10711461 w 10749712"/>
              <a:gd name="connsiteY4" fmla="*/ 2568580 h 2649021"/>
              <a:gd name="connsiteX5" fmla="*/ 3352718 w 10749712"/>
              <a:gd name="connsiteY5" fmla="*/ 2002522 h 2649021"/>
              <a:gd name="connsiteX6" fmla="*/ 87004 w 10749712"/>
              <a:gd name="connsiteY6" fmla="*/ 1015551 h 2649021"/>
              <a:gd name="connsiteX0" fmla="*/ 87004 w 10746300"/>
              <a:gd name="connsiteY0" fmla="*/ 1042421 h 2675891"/>
              <a:gd name="connsiteX1" fmla="*/ 1146547 w 10746300"/>
              <a:gd name="connsiteY1" fmla="*/ 273165 h 2675891"/>
              <a:gd name="connsiteX2" fmla="*/ 3352718 w 10746300"/>
              <a:gd name="connsiteY2" fmla="*/ 55450 h 2675891"/>
              <a:gd name="connsiteX3" fmla="*/ 8606890 w 10746300"/>
              <a:gd name="connsiteY3" fmla="*/ 1216593 h 2675891"/>
              <a:gd name="connsiteX4" fmla="*/ 10711461 w 10746300"/>
              <a:gd name="connsiteY4" fmla="*/ 2595450 h 2675891"/>
              <a:gd name="connsiteX5" fmla="*/ 3352718 w 10746300"/>
              <a:gd name="connsiteY5" fmla="*/ 2029392 h 2675891"/>
              <a:gd name="connsiteX6" fmla="*/ 87004 w 10746300"/>
              <a:gd name="connsiteY6" fmla="*/ 1042421 h 2675891"/>
              <a:gd name="connsiteX0" fmla="*/ 87004 w 11635763"/>
              <a:gd name="connsiteY0" fmla="*/ 1042421 h 2430077"/>
              <a:gd name="connsiteX1" fmla="*/ 1146547 w 11635763"/>
              <a:gd name="connsiteY1" fmla="*/ 273165 h 2430077"/>
              <a:gd name="connsiteX2" fmla="*/ 3352718 w 11635763"/>
              <a:gd name="connsiteY2" fmla="*/ 55450 h 2430077"/>
              <a:gd name="connsiteX3" fmla="*/ 8606890 w 11635763"/>
              <a:gd name="connsiteY3" fmla="*/ 1216593 h 2430077"/>
              <a:gd name="connsiteX4" fmla="*/ 11611347 w 11635763"/>
              <a:gd name="connsiteY4" fmla="*/ 2319678 h 2430077"/>
              <a:gd name="connsiteX5" fmla="*/ 3352718 w 11635763"/>
              <a:gd name="connsiteY5" fmla="*/ 2029392 h 2430077"/>
              <a:gd name="connsiteX6" fmla="*/ 87004 w 11635763"/>
              <a:gd name="connsiteY6" fmla="*/ 1042421 h 2430077"/>
              <a:gd name="connsiteX0" fmla="*/ 52390 w 11601149"/>
              <a:gd name="connsiteY0" fmla="*/ 991845 h 2379501"/>
              <a:gd name="connsiteX1" fmla="*/ 1445761 w 11601149"/>
              <a:gd name="connsiteY1" fmla="*/ 759618 h 2379501"/>
              <a:gd name="connsiteX2" fmla="*/ 3318104 w 11601149"/>
              <a:gd name="connsiteY2" fmla="*/ 4874 h 2379501"/>
              <a:gd name="connsiteX3" fmla="*/ 8572276 w 11601149"/>
              <a:gd name="connsiteY3" fmla="*/ 1166017 h 2379501"/>
              <a:gd name="connsiteX4" fmla="*/ 11576733 w 11601149"/>
              <a:gd name="connsiteY4" fmla="*/ 2269102 h 2379501"/>
              <a:gd name="connsiteX5" fmla="*/ 3318104 w 11601149"/>
              <a:gd name="connsiteY5" fmla="*/ 1978816 h 2379501"/>
              <a:gd name="connsiteX6" fmla="*/ 52390 w 11601149"/>
              <a:gd name="connsiteY6" fmla="*/ 991845 h 2379501"/>
              <a:gd name="connsiteX0" fmla="*/ 29383 w 12681228"/>
              <a:gd name="connsiteY0" fmla="*/ 1964302 h 2358409"/>
              <a:gd name="connsiteX1" fmla="*/ 2525840 w 12681228"/>
              <a:gd name="connsiteY1" fmla="*/ 759618 h 2358409"/>
              <a:gd name="connsiteX2" fmla="*/ 4398183 w 12681228"/>
              <a:gd name="connsiteY2" fmla="*/ 4874 h 2358409"/>
              <a:gd name="connsiteX3" fmla="*/ 9652355 w 12681228"/>
              <a:gd name="connsiteY3" fmla="*/ 1166017 h 2358409"/>
              <a:gd name="connsiteX4" fmla="*/ 12656812 w 12681228"/>
              <a:gd name="connsiteY4" fmla="*/ 2269102 h 2358409"/>
              <a:gd name="connsiteX5" fmla="*/ 4398183 w 12681228"/>
              <a:gd name="connsiteY5" fmla="*/ 1978816 h 2358409"/>
              <a:gd name="connsiteX6" fmla="*/ 29383 w 12681228"/>
              <a:gd name="connsiteY6" fmla="*/ 1964302 h 2358409"/>
              <a:gd name="connsiteX0" fmla="*/ 29383 w 12681228"/>
              <a:gd name="connsiteY0" fmla="*/ 1228203 h 1622310"/>
              <a:gd name="connsiteX1" fmla="*/ 2525840 w 12681228"/>
              <a:gd name="connsiteY1" fmla="*/ 23519 h 1622310"/>
              <a:gd name="connsiteX2" fmla="*/ 5718983 w 12681228"/>
              <a:gd name="connsiteY2" fmla="*/ 676660 h 1622310"/>
              <a:gd name="connsiteX3" fmla="*/ 9652355 w 12681228"/>
              <a:gd name="connsiteY3" fmla="*/ 429918 h 1622310"/>
              <a:gd name="connsiteX4" fmla="*/ 12656812 w 12681228"/>
              <a:gd name="connsiteY4" fmla="*/ 1533003 h 1622310"/>
              <a:gd name="connsiteX5" fmla="*/ 4398183 w 12681228"/>
              <a:gd name="connsiteY5" fmla="*/ 1242717 h 1622310"/>
              <a:gd name="connsiteX6" fmla="*/ 29383 w 12681228"/>
              <a:gd name="connsiteY6" fmla="*/ 1228203 h 1622310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46705 w 12699790"/>
              <a:gd name="connsiteY0" fmla="*/ 1032301 h 1426408"/>
              <a:gd name="connsiteX1" fmla="*/ 2180305 w 12699790"/>
              <a:gd name="connsiteY1" fmla="*/ 30817 h 1426408"/>
              <a:gd name="connsiteX2" fmla="*/ 5736305 w 12699790"/>
              <a:gd name="connsiteY2" fmla="*/ 480758 h 1426408"/>
              <a:gd name="connsiteX3" fmla="*/ 9814820 w 12699790"/>
              <a:gd name="connsiteY3" fmla="*/ 451730 h 1426408"/>
              <a:gd name="connsiteX4" fmla="*/ 12674134 w 12699790"/>
              <a:gd name="connsiteY4" fmla="*/ 1337101 h 1426408"/>
              <a:gd name="connsiteX5" fmla="*/ 4415505 w 12699790"/>
              <a:gd name="connsiteY5" fmla="*/ 1046815 h 1426408"/>
              <a:gd name="connsiteX6" fmla="*/ 46705 w 12699790"/>
              <a:gd name="connsiteY6" fmla="*/ 1032301 h 1426408"/>
              <a:gd name="connsiteX0" fmla="*/ 387846 w 13104827"/>
              <a:gd name="connsiteY0" fmla="*/ 1032301 h 2413473"/>
              <a:gd name="connsiteX1" fmla="*/ 2521446 w 13104827"/>
              <a:gd name="connsiteY1" fmla="*/ 30817 h 2413473"/>
              <a:gd name="connsiteX2" fmla="*/ 6077446 w 13104827"/>
              <a:gd name="connsiteY2" fmla="*/ 480758 h 2413473"/>
              <a:gd name="connsiteX3" fmla="*/ 10155961 w 13104827"/>
              <a:gd name="connsiteY3" fmla="*/ 451730 h 2413473"/>
              <a:gd name="connsiteX4" fmla="*/ 13015275 w 13104827"/>
              <a:gd name="connsiteY4" fmla="*/ 1337101 h 2413473"/>
              <a:gd name="connsiteX5" fmla="*/ 11215503 w 13104827"/>
              <a:gd name="connsiteY5" fmla="*/ 2411157 h 2413473"/>
              <a:gd name="connsiteX6" fmla="*/ 387846 w 13104827"/>
              <a:gd name="connsiteY6" fmla="*/ 1032301 h 2413473"/>
              <a:gd name="connsiteX0" fmla="*/ 463794 w 13180775"/>
              <a:gd name="connsiteY0" fmla="*/ 1003397 h 2384569"/>
              <a:gd name="connsiteX1" fmla="*/ 2597394 w 13180775"/>
              <a:gd name="connsiteY1" fmla="*/ 1913 h 2384569"/>
              <a:gd name="connsiteX2" fmla="*/ 8199908 w 13180775"/>
              <a:gd name="connsiteY2" fmla="*/ 742139 h 2384569"/>
              <a:gd name="connsiteX3" fmla="*/ 10231909 w 13180775"/>
              <a:gd name="connsiteY3" fmla="*/ 422826 h 2384569"/>
              <a:gd name="connsiteX4" fmla="*/ 13091223 w 13180775"/>
              <a:gd name="connsiteY4" fmla="*/ 1308197 h 2384569"/>
              <a:gd name="connsiteX5" fmla="*/ 11291451 w 13180775"/>
              <a:gd name="connsiteY5" fmla="*/ 2382253 h 2384569"/>
              <a:gd name="connsiteX6" fmla="*/ 463794 w 13180775"/>
              <a:gd name="connsiteY6" fmla="*/ 1003397 h 2384569"/>
              <a:gd name="connsiteX0" fmla="*/ 41439 w 12758420"/>
              <a:gd name="connsiteY0" fmla="*/ 612625 h 1993797"/>
              <a:gd name="connsiteX1" fmla="*/ 7167953 w 12758420"/>
              <a:gd name="connsiteY1" fmla="*/ 1817313 h 1993797"/>
              <a:gd name="connsiteX2" fmla="*/ 7777553 w 12758420"/>
              <a:gd name="connsiteY2" fmla="*/ 351367 h 1993797"/>
              <a:gd name="connsiteX3" fmla="*/ 9809554 w 12758420"/>
              <a:gd name="connsiteY3" fmla="*/ 32054 h 1993797"/>
              <a:gd name="connsiteX4" fmla="*/ 12668868 w 12758420"/>
              <a:gd name="connsiteY4" fmla="*/ 917425 h 1993797"/>
              <a:gd name="connsiteX5" fmla="*/ 10869096 w 12758420"/>
              <a:gd name="connsiteY5" fmla="*/ 1991481 h 1993797"/>
              <a:gd name="connsiteX6" fmla="*/ 41439 w 12758420"/>
              <a:gd name="connsiteY6" fmla="*/ 612625 h 1993797"/>
              <a:gd name="connsiteX0" fmla="*/ 1824082 w 5569992"/>
              <a:gd name="connsiteY0" fmla="*/ 2267253 h 2272975"/>
              <a:gd name="connsiteX1" fmla="*/ 53339 w 5569992"/>
              <a:gd name="connsiteY1" fmla="*/ 1817313 h 2272975"/>
              <a:gd name="connsiteX2" fmla="*/ 662939 w 5569992"/>
              <a:gd name="connsiteY2" fmla="*/ 351367 h 2272975"/>
              <a:gd name="connsiteX3" fmla="*/ 2694940 w 5569992"/>
              <a:gd name="connsiteY3" fmla="*/ 32054 h 2272975"/>
              <a:gd name="connsiteX4" fmla="*/ 5554254 w 5569992"/>
              <a:gd name="connsiteY4" fmla="*/ 917425 h 2272975"/>
              <a:gd name="connsiteX5" fmla="*/ 3754482 w 5569992"/>
              <a:gd name="connsiteY5" fmla="*/ 1991481 h 2272975"/>
              <a:gd name="connsiteX6" fmla="*/ 1824082 w 5569992"/>
              <a:gd name="connsiteY6" fmla="*/ 2267253 h 2272975"/>
              <a:gd name="connsiteX0" fmla="*/ 1824082 w 3945162"/>
              <a:gd name="connsiteY0" fmla="*/ 2262360 h 2268664"/>
              <a:gd name="connsiteX1" fmla="*/ 53339 w 3945162"/>
              <a:gd name="connsiteY1" fmla="*/ 1812420 h 2268664"/>
              <a:gd name="connsiteX2" fmla="*/ 662939 w 3945162"/>
              <a:gd name="connsiteY2" fmla="*/ 346474 h 2268664"/>
              <a:gd name="connsiteX3" fmla="*/ 2694940 w 3945162"/>
              <a:gd name="connsiteY3" fmla="*/ 27161 h 2268664"/>
              <a:gd name="connsiteX4" fmla="*/ 3754483 w 3945162"/>
              <a:gd name="connsiteY4" fmla="*/ 839961 h 2268664"/>
              <a:gd name="connsiteX5" fmla="*/ 3754482 w 3945162"/>
              <a:gd name="connsiteY5" fmla="*/ 1986588 h 2268664"/>
              <a:gd name="connsiteX6" fmla="*/ 1824082 w 3945162"/>
              <a:gd name="connsiteY6" fmla="*/ 2262360 h 2268664"/>
              <a:gd name="connsiteX0" fmla="*/ 1824082 w 4016541"/>
              <a:gd name="connsiteY0" fmla="*/ 2262360 h 2264816"/>
              <a:gd name="connsiteX1" fmla="*/ 53339 w 4016541"/>
              <a:gd name="connsiteY1" fmla="*/ 1812420 h 2264816"/>
              <a:gd name="connsiteX2" fmla="*/ 662939 w 4016541"/>
              <a:gd name="connsiteY2" fmla="*/ 346474 h 2264816"/>
              <a:gd name="connsiteX3" fmla="*/ 2694940 w 4016541"/>
              <a:gd name="connsiteY3" fmla="*/ 27161 h 2264816"/>
              <a:gd name="connsiteX4" fmla="*/ 3754483 w 4016541"/>
              <a:gd name="connsiteY4" fmla="*/ 839961 h 2264816"/>
              <a:gd name="connsiteX5" fmla="*/ 3856082 w 4016541"/>
              <a:gd name="connsiteY5" fmla="*/ 1667274 h 2264816"/>
              <a:gd name="connsiteX6" fmla="*/ 1824082 w 4016541"/>
              <a:gd name="connsiteY6" fmla="*/ 2262360 h 2264816"/>
              <a:gd name="connsiteX0" fmla="*/ 1820413 w 4012872"/>
              <a:gd name="connsiteY0" fmla="*/ 2026422 h 2028878"/>
              <a:gd name="connsiteX1" fmla="*/ 49670 w 4012872"/>
              <a:gd name="connsiteY1" fmla="*/ 1576482 h 2028878"/>
              <a:gd name="connsiteX2" fmla="*/ 659270 w 4012872"/>
              <a:gd name="connsiteY2" fmla="*/ 110536 h 2028878"/>
              <a:gd name="connsiteX3" fmla="*/ 2423213 w 4012872"/>
              <a:gd name="connsiteY3" fmla="*/ 159804 h 2028878"/>
              <a:gd name="connsiteX4" fmla="*/ 3750814 w 4012872"/>
              <a:gd name="connsiteY4" fmla="*/ 604023 h 2028878"/>
              <a:gd name="connsiteX5" fmla="*/ 3852413 w 4012872"/>
              <a:gd name="connsiteY5" fmla="*/ 1431336 h 2028878"/>
              <a:gd name="connsiteX6" fmla="*/ 1820413 w 4012872"/>
              <a:gd name="connsiteY6" fmla="*/ 2026422 h 2028878"/>
              <a:gd name="connsiteX0" fmla="*/ 1772244 w 3964703"/>
              <a:gd name="connsiteY0" fmla="*/ 1867836 h 1869432"/>
              <a:gd name="connsiteX1" fmla="*/ 1501 w 3964703"/>
              <a:gd name="connsiteY1" fmla="*/ 1417896 h 1869432"/>
              <a:gd name="connsiteX2" fmla="*/ 1482292 w 3964703"/>
              <a:gd name="connsiteY2" fmla="*/ 555080 h 1869432"/>
              <a:gd name="connsiteX3" fmla="*/ 2375044 w 3964703"/>
              <a:gd name="connsiteY3" fmla="*/ 1218 h 1869432"/>
              <a:gd name="connsiteX4" fmla="*/ 3702645 w 3964703"/>
              <a:gd name="connsiteY4" fmla="*/ 445437 h 1869432"/>
              <a:gd name="connsiteX5" fmla="*/ 3804244 w 3964703"/>
              <a:gd name="connsiteY5" fmla="*/ 1272750 h 1869432"/>
              <a:gd name="connsiteX6" fmla="*/ 1772244 w 3964703"/>
              <a:gd name="connsiteY6" fmla="*/ 1867836 h 1869432"/>
              <a:gd name="connsiteX0" fmla="*/ 1772613 w 3965072"/>
              <a:gd name="connsiteY0" fmla="*/ 1867836 h 1869432"/>
              <a:gd name="connsiteX1" fmla="*/ 1870 w 3965072"/>
              <a:gd name="connsiteY1" fmla="*/ 1417896 h 1869432"/>
              <a:gd name="connsiteX2" fmla="*/ 1482661 w 3965072"/>
              <a:gd name="connsiteY2" fmla="*/ 555080 h 1869432"/>
              <a:gd name="connsiteX3" fmla="*/ 2375413 w 3965072"/>
              <a:gd name="connsiteY3" fmla="*/ 1218 h 1869432"/>
              <a:gd name="connsiteX4" fmla="*/ 3703014 w 3965072"/>
              <a:gd name="connsiteY4" fmla="*/ 445437 h 1869432"/>
              <a:gd name="connsiteX5" fmla="*/ 3804613 w 3965072"/>
              <a:gd name="connsiteY5" fmla="*/ 1272750 h 1869432"/>
              <a:gd name="connsiteX6" fmla="*/ 1772613 w 3965072"/>
              <a:gd name="connsiteY6" fmla="*/ 1867836 h 1869432"/>
              <a:gd name="connsiteX0" fmla="*/ 1810018 w 4002477"/>
              <a:gd name="connsiteY0" fmla="*/ 2458104 h 2461969"/>
              <a:gd name="connsiteX1" fmla="*/ 39275 w 4002477"/>
              <a:gd name="connsiteY1" fmla="*/ 2008164 h 2461969"/>
              <a:gd name="connsiteX2" fmla="*/ 849915 w 4002477"/>
              <a:gd name="connsiteY2" fmla="*/ 106619 h 2461969"/>
              <a:gd name="connsiteX3" fmla="*/ 2412818 w 4002477"/>
              <a:gd name="connsiteY3" fmla="*/ 591486 h 2461969"/>
              <a:gd name="connsiteX4" fmla="*/ 3740419 w 4002477"/>
              <a:gd name="connsiteY4" fmla="*/ 1035705 h 2461969"/>
              <a:gd name="connsiteX5" fmla="*/ 3842018 w 4002477"/>
              <a:gd name="connsiteY5" fmla="*/ 1863018 h 2461969"/>
              <a:gd name="connsiteX6" fmla="*/ 1810018 w 4002477"/>
              <a:gd name="connsiteY6" fmla="*/ 2458104 h 2461969"/>
              <a:gd name="connsiteX0" fmla="*/ 1800849 w 3993308"/>
              <a:gd name="connsiteY0" fmla="*/ 2435797 h 2439662"/>
              <a:gd name="connsiteX1" fmla="*/ 30106 w 3993308"/>
              <a:gd name="connsiteY1" fmla="*/ 1985857 h 2439662"/>
              <a:gd name="connsiteX2" fmla="*/ 840746 w 3993308"/>
              <a:gd name="connsiteY2" fmla="*/ 84312 h 2439662"/>
              <a:gd name="connsiteX3" fmla="*/ 2805737 w 3993308"/>
              <a:gd name="connsiteY3" fmla="*/ 401643 h 2439662"/>
              <a:gd name="connsiteX4" fmla="*/ 3731250 w 3993308"/>
              <a:gd name="connsiteY4" fmla="*/ 1013398 h 2439662"/>
              <a:gd name="connsiteX5" fmla="*/ 3832849 w 3993308"/>
              <a:gd name="connsiteY5" fmla="*/ 1840711 h 2439662"/>
              <a:gd name="connsiteX6" fmla="*/ 1800849 w 3993308"/>
              <a:gd name="connsiteY6" fmla="*/ 2435797 h 2439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93308" h="2439662">
                <a:moveTo>
                  <a:pt x="1800849" y="2435797"/>
                </a:moveTo>
                <a:cubicBezTo>
                  <a:pt x="1167059" y="2459988"/>
                  <a:pt x="190123" y="2377771"/>
                  <a:pt x="30106" y="1985857"/>
                </a:cubicBezTo>
                <a:cubicBezTo>
                  <a:pt x="-129911" y="1593943"/>
                  <a:pt x="378141" y="348348"/>
                  <a:pt x="840746" y="84312"/>
                </a:cubicBezTo>
                <a:cubicBezTo>
                  <a:pt x="1303351" y="-179724"/>
                  <a:pt x="2323986" y="246795"/>
                  <a:pt x="2805737" y="401643"/>
                </a:cubicBezTo>
                <a:cubicBezTo>
                  <a:pt x="3287488" y="556491"/>
                  <a:pt x="3537726" y="740046"/>
                  <a:pt x="3731250" y="1013398"/>
                </a:cubicBezTo>
                <a:cubicBezTo>
                  <a:pt x="3924774" y="1286750"/>
                  <a:pt x="4154582" y="1603645"/>
                  <a:pt x="3832849" y="1840711"/>
                </a:cubicBezTo>
                <a:cubicBezTo>
                  <a:pt x="3511116" y="2077777"/>
                  <a:pt x="2434640" y="2411606"/>
                  <a:pt x="1800849" y="243579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01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0875AD-2FA4-4843-972D-AD350534D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03A0A33-7BB5-4BE1-82C4-27198AA071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BB17106-385A-488B-AAF8-FAF53D2EB2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22A4CD-2E0F-4F16-8662-A1233A9BA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DF494-F163-4AD9-9706-056EE0CA607C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898B7F-49AC-4CEC-8AE3-34EFB5893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3088AB-BD8E-4C0F-B5FE-A0B4DDDBA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A7997-9F33-40A9-9A73-FB0B9CC02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14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A6816E-9C0B-4A96-8495-6F091B299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55F8CA6-7DA5-4E7A-BD5B-80912AF4BE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940D9E-C157-4550-936B-7211F396C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DF494-F163-4AD9-9706-056EE0CA607C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1BD36C-6DB1-4FC0-9546-3FD9E0A92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BDA37C-8AEA-4936-BDB9-937E4DCAF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A7997-9F33-40A9-9A73-FB0B9CC02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42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0811D7E-D225-4402-992B-4CD9BBD337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4613F7-9757-4E3B-B011-F12C655472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2C9193-8057-466C-943E-41DF8AFDD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DF494-F163-4AD9-9706-056EE0CA607C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57DE2F-0458-4BD3-BD6C-23178DD21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18F0A3-3AEA-4354-AB18-669356FA0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A7997-9F33-40A9-9A73-FB0B9CC02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6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9DE303-745B-44B1-86AE-5FCA7B47F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925C06-8714-4AAA-BE20-2AAF56634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386943" cy="43513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9B1A2A-CCDA-40DF-BC51-FED4D4D4F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DF494-F163-4AD9-9706-056EE0CA607C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EB2A71-7C8F-4A79-B7C4-FA6DE8BA7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331C08-F123-4CD6-8280-27C758911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A7997-9F33-40A9-9A73-FB0B9CC02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37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03F2C5-61CF-4413-AA31-4CB0EC5E6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32F03864-ADC4-4F92-9BC9-E24475423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Овал 10">
            <a:extLst>
              <a:ext uri="{FF2B5EF4-FFF2-40B4-BE49-F238E27FC236}">
                <a16:creationId xmlns:a16="http://schemas.microsoft.com/office/drawing/2014/main" id="{80D03198-0264-4BE2-92E4-BC57F506D99D}"/>
              </a:ext>
            </a:extLst>
          </p:cNvPr>
          <p:cNvSpPr/>
          <p:nvPr userDrawn="1"/>
        </p:nvSpPr>
        <p:spPr>
          <a:xfrm>
            <a:off x="9669425" y="5211762"/>
            <a:ext cx="2522574" cy="1606167"/>
          </a:xfrm>
          <a:custGeom>
            <a:avLst/>
            <a:gdLst>
              <a:gd name="connsiteX0" fmla="*/ 0 w 6531428"/>
              <a:gd name="connsiteY0" fmla="*/ 986971 h 1973942"/>
              <a:gd name="connsiteX1" fmla="*/ 3265714 w 6531428"/>
              <a:gd name="connsiteY1" fmla="*/ 0 h 1973942"/>
              <a:gd name="connsiteX2" fmla="*/ 6531428 w 6531428"/>
              <a:gd name="connsiteY2" fmla="*/ 986971 h 1973942"/>
              <a:gd name="connsiteX3" fmla="*/ 3265714 w 6531428"/>
              <a:gd name="connsiteY3" fmla="*/ 1973942 h 1973942"/>
              <a:gd name="connsiteX4" fmla="*/ 0 w 6531428"/>
              <a:gd name="connsiteY4" fmla="*/ 986971 h 1973942"/>
              <a:gd name="connsiteX0" fmla="*/ 0 w 6583817"/>
              <a:gd name="connsiteY0" fmla="*/ 1036858 h 2023829"/>
              <a:gd name="connsiteX1" fmla="*/ 3265714 w 6583817"/>
              <a:gd name="connsiteY1" fmla="*/ 49887 h 2023829"/>
              <a:gd name="connsiteX2" fmla="*/ 5138057 w 6583817"/>
              <a:gd name="connsiteY2" fmla="*/ 238572 h 2023829"/>
              <a:gd name="connsiteX3" fmla="*/ 6531428 w 6583817"/>
              <a:gd name="connsiteY3" fmla="*/ 1036858 h 2023829"/>
              <a:gd name="connsiteX4" fmla="*/ 3265714 w 6583817"/>
              <a:gd name="connsiteY4" fmla="*/ 2023829 h 2023829"/>
              <a:gd name="connsiteX5" fmla="*/ 0 w 6583817"/>
              <a:gd name="connsiteY5" fmla="*/ 1036858 h 2023829"/>
              <a:gd name="connsiteX0" fmla="*/ 87004 w 6670821"/>
              <a:gd name="connsiteY0" fmla="*/ 1036858 h 2023829"/>
              <a:gd name="connsiteX1" fmla="*/ 1146547 w 6670821"/>
              <a:gd name="connsiteY1" fmla="*/ 267602 h 2023829"/>
              <a:gd name="connsiteX2" fmla="*/ 3352718 w 6670821"/>
              <a:gd name="connsiteY2" fmla="*/ 49887 h 2023829"/>
              <a:gd name="connsiteX3" fmla="*/ 5225061 w 6670821"/>
              <a:gd name="connsiteY3" fmla="*/ 238572 h 2023829"/>
              <a:gd name="connsiteX4" fmla="*/ 6618432 w 6670821"/>
              <a:gd name="connsiteY4" fmla="*/ 1036858 h 2023829"/>
              <a:gd name="connsiteX5" fmla="*/ 3352718 w 6670821"/>
              <a:gd name="connsiteY5" fmla="*/ 2023829 h 2023829"/>
              <a:gd name="connsiteX6" fmla="*/ 87004 w 6670821"/>
              <a:gd name="connsiteY6" fmla="*/ 1036858 h 2023829"/>
              <a:gd name="connsiteX0" fmla="*/ 87004 w 8875308"/>
              <a:gd name="connsiteY0" fmla="*/ 1015551 h 2002522"/>
              <a:gd name="connsiteX1" fmla="*/ 1146547 w 8875308"/>
              <a:gd name="connsiteY1" fmla="*/ 246295 h 2002522"/>
              <a:gd name="connsiteX2" fmla="*/ 3352718 w 8875308"/>
              <a:gd name="connsiteY2" fmla="*/ 28580 h 2002522"/>
              <a:gd name="connsiteX3" fmla="*/ 8795576 w 8875308"/>
              <a:gd name="connsiteY3" fmla="*/ 797837 h 2002522"/>
              <a:gd name="connsiteX4" fmla="*/ 6618432 w 8875308"/>
              <a:gd name="connsiteY4" fmla="*/ 1015551 h 2002522"/>
              <a:gd name="connsiteX5" fmla="*/ 3352718 w 8875308"/>
              <a:gd name="connsiteY5" fmla="*/ 2002522 h 2002522"/>
              <a:gd name="connsiteX6" fmla="*/ 87004 w 8875308"/>
              <a:gd name="connsiteY6" fmla="*/ 1015551 h 2002522"/>
              <a:gd name="connsiteX0" fmla="*/ 87004 w 10749712"/>
              <a:gd name="connsiteY0" fmla="*/ 1015551 h 2649021"/>
              <a:gd name="connsiteX1" fmla="*/ 1146547 w 10749712"/>
              <a:gd name="connsiteY1" fmla="*/ 246295 h 2649021"/>
              <a:gd name="connsiteX2" fmla="*/ 3352718 w 10749712"/>
              <a:gd name="connsiteY2" fmla="*/ 28580 h 2649021"/>
              <a:gd name="connsiteX3" fmla="*/ 8795576 w 10749712"/>
              <a:gd name="connsiteY3" fmla="*/ 797837 h 2649021"/>
              <a:gd name="connsiteX4" fmla="*/ 10711461 w 10749712"/>
              <a:gd name="connsiteY4" fmla="*/ 2568580 h 2649021"/>
              <a:gd name="connsiteX5" fmla="*/ 3352718 w 10749712"/>
              <a:gd name="connsiteY5" fmla="*/ 2002522 h 2649021"/>
              <a:gd name="connsiteX6" fmla="*/ 87004 w 10749712"/>
              <a:gd name="connsiteY6" fmla="*/ 1015551 h 2649021"/>
              <a:gd name="connsiteX0" fmla="*/ 87004 w 10746300"/>
              <a:gd name="connsiteY0" fmla="*/ 1042421 h 2675891"/>
              <a:gd name="connsiteX1" fmla="*/ 1146547 w 10746300"/>
              <a:gd name="connsiteY1" fmla="*/ 273165 h 2675891"/>
              <a:gd name="connsiteX2" fmla="*/ 3352718 w 10746300"/>
              <a:gd name="connsiteY2" fmla="*/ 55450 h 2675891"/>
              <a:gd name="connsiteX3" fmla="*/ 8606890 w 10746300"/>
              <a:gd name="connsiteY3" fmla="*/ 1216593 h 2675891"/>
              <a:gd name="connsiteX4" fmla="*/ 10711461 w 10746300"/>
              <a:gd name="connsiteY4" fmla="*/ 2595450 h 2675891"/>
              <a:gd name="connsiteX5" fmla="*/ 3352718 w 10746300"/>
              <a:gd name="connsiteY5" fmla="*/ 2029392 h 2675891"/>
              <a:gd name="connsiteX6" fmla="*/ 87004 w 10746300"/>
              <a:gd name="connsiteY6" fmla="*/ 1042421 h 2675891"/>
              <a:gd name="connsiteX0" fmla="*/ 87004 w 11635763"/>
              <a:gd name="connsiteY0" fmla="*/ 1042421 h 2430077"/>
              <a:gd name="connsiteX1" fmla="*/ 1146547 w 11635763"/>
              <a:gd name="connsiteY1" fmla="*/ 273165 h 2430077"/>
              <a:gd name="connsiteX2" fmla="*/ 3352718 w 11635763"/>
              <a:gd name="connsiteY2" fmla="*/ 55450 h 2430077"/>
              <a:gd name="connsiteX3" fmla="*/ 8606890 w 11635763"/>
              <a:gd name="connsiteY3" fmla="*/ 1216593 h 2430077"/>
              <a:gd name="connsiteX4" fmla="*/ 11611347 w 11635763"/>
              <a:gd name="connsiteY4" fmla="*/ 2319678 h 2430077"/>
              <a:gd name="connsiteX5" fmla="*/ 3352718 w 11635763"/>
              <a:gd name="connsiteY5" fmla="*/ 2029392 h 2430077"/>
              <a:gd name="connsiteX6" fmla="*/ 87004 w 11635763"/>
              <a:gd name="connsiteY6" fmla="*/ 1042421 h 2430077"/>
              <a:gd name="connsiteX0" fmla="*/ 52390 w 11601149"/>
              <a:gd name="connsiteY0" fmla="*/ 991845 h 2379501"/>
              <a:gd name="connsiteX1" fmla="*/ 1445761 w 11601149"/>
              <a:gd name="connsiteY1" fmla="*/ 759618 h 2379501"/>
              <a:gd name="connsiteX2" fmla="*/ 3318104 w 11601149"/>
              <a:gd name="connsiteY2" fmla="*/ 4874 h 2379501"/>
              <a:gd name="connsiteX3" fmla="*/ 8572276 w 11601149"/>
              <a:gd name="connsiteY3" fmla="*/ 1166017 h 2379501"/>
              <a:gd name="connsiteX4" fmla="*/ 11576733 w 11601149"/>
              <a:gd name="connsiteY4" fmla="*/ 2269102 h 2379501"/>
              <a:gd name="connsiteX5" fmla="*/ 3318104 w 11601149"/>
              <a:gd name="connsiteY5" fmla="*/ 1978816 h 2379501"/>
              <a:gd name="connsiteX6" fmla="*/ 52390 w 11601149"/>
              <a:gd name="connsiteY6" fmla="*/ 991845 h 2379501"/>
              <a:gd name="connsiteX0" fmla="*/ 29383 w 12681228"/>
              <a:gd name="connsiteY0" fmla="*/ 1964302 h 2358409"/>
              <a:gd name="connsiteX1" fmla="*/ 2525840 w 12681228"/>
              <a:gd name="connsiteY1" fmla="*/ 759618 h 2358409"/>
              <a:gd name="connsiteX2" fmla="*/ 4398183 w 12681228"/>
              <a:gd name="connsiteY2" fmla="*/ 4874 h 2358409"/>
              <a:gd name="connsiteX3" fmla="*/ 9652355 w 12681228"/>
              <a:gd name="connsiteY3" fmla="*/ 1166017 h 2358409"/>
              <a:gd name="connsiteX4" fmla="*/ 12656812 w 12681228"/>
              <a:gd name="connsiteY4" fmla="*/ 2269102 h 2358409"/>
              <a:gd name="connsiteX5" fmla="*/ 4398183 w 12681228"/>
              <a:gd name="connsiteY5" fmla="*/ 1978816 h 2358409"/>
              <a:gd name="connsiteX6" fmla="*/ 29383 w 12681228"/>
              <a:gd name="connsiteY6" fmla="*/ 1964302 h 2358409"/>
              <a:gd name="connsiteX0" fmla="*/ 29383 w 12681228"/>
              <a:gd name="connsiteY0" fmla="*/ 1228203 h 1622310"/>
              <a:gd name="connsiteX1" fmla="*/ 2525840 w 12681228"/>
              <a:gd name="connsiteY1" fmla="*/ 23519 h 1622310"/>
              <a:gd name="connsiteX2" fmla="*/ 5718983 w 12681228"/>
              <a:gd name="connsiteY2" fmla="*/ 676660 h 1622310"/>
              <a:gd name="connsiteX3" fmla="*/ 9652355 w 12681228"/>
              <a:gd name="connsiteY3" fmla="*/ 429918 h 1622310"/>
              <a:gd name="connsiteX4" fmla="*/ 12656812 w 12681228"/>
              <a:gd name="connsiteY4" fmla="*/ 1533003 h 1622310"/>
              <a:gd name="connsiteX5" fmla="*/ 4398183 w 12681228"/>
              <a:gd name="connsiteY5" fmla="*/ 1242717 h 1622310"/>
              <a:gd name="connsiteX6" fmla="*/ 29383 w 12681228"/>
              <a:gd name="connsiteY6" fmla="*/ 1228203 h 1622310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46705 w 12699790"/>
              <a:gd name="connsiteY0" fmla="*/ 1032301 h 1426408"/>
              <a:gd name="connsiteX1" fmla="*/ 2180305 w 12699790"/>
              <a:gd name="connsiteY1" fmla="*/ 30817 h 1426408"/>
              <a:gd name="connsiteX2" fmla="*/ 5736305 w 12699790"/>
              <a:gd name="connsiteY2" fmla="*/ 480758 h 1426408"/>
              <a:gd name="connsiteX3" fmla="*/ 9814820 w 12699790"/>
              <a:gd name="connsiteY3" fmla="*/ 451730 h 1426408"/>
              <a:gd name="connsiteX4" fmla="*/ 12674134 w 12699790"/>
              <a:gd name="connsiteY4" fmla="*/ 1337101 h 1426408"/>
              <a:gd name="connsiteX5" fmla="*/ 4415505 w 12699790"/>
              <a:gd name="connsiteY5" fmla="*/ 1046815 h 1426408"/>
              <a:gd name="connsiteX6" fmla="*/ 46705 w 12699790"/>
              <a:gd name="connsiteY6" fmla="*/ 1032301 h 1426408"/>
              <a:gd name="connsiteX0" fmla="*/ 387846 w 13104827"/>
              <a:gd name="connsiteY0" fmla="*/ 1032301 h 2413473"/>
              <a:gd name="connsiteX1" fmla="*/ 2521446 w 13104827"/>
              <a:gd name="connsiteY1" fmla="*/ 30817 h 2413473"/>
              <a:gd name="connsiteX2" fmla="*/ 6077446 w 13104827"/>
              <a:gd name="connsiteY2" fmla="*/ 480758 h 2413473"/>
              <a:gd name="connsiteX3" fmla="*/ 10155961 w 13104827"/>
              <a:gd name="connsiteY3" fmla="*/ 451730 h 2413473"/>
              <a:gd name="connsiteX4" fmla="*/ 13015275 w 13104827"/>
              <a:gd name="connsiteY4" fmla="*/ 1337101 h 2413473"/>
              <a:gd name="connsiteX5" fmla="*/ 11215503 w 13104827"/>
              <a:gd name="connsiteY5" fmla="*/ 2411157 h 2413473"/>
              <a:gd name="connsiteX6" fmla="*/ 387846 w 13104827"/>
              <a:gd name="connsiteY6" fmla="*/ 1032301 h 2413473"/>
              <a:gd name="connsiteX0" fmla="*/ 463794 w 13180775"/>
              <a:gd name="connsiteY0" fmla="*/ 1003397 h 2384569"/>
              <a:gd name="connsiteX1" fmla="*/ 2597394 w 13180775"/>
              <a:gd name="connsiteY1" fmla="*/ 1913 h 2384569"/>
              <a:gd name="connsiteX2" fmla="*/ 8199908 w 13180775"/>
              <a:gd name="connsiteY2" fmla="*/ 742139 h 2384569"/>
              <a:gd name="connsiteX3" fmla="*/ 10231909 w 13180775"/>
              <a:gd name="connsiteY3" fmla="*/ 422826 h 2384569"/>
              <a:gd name="connsiteX4" fmla="*/ 13091223 w 13180775"/>
              <a:gd name="connsiteY4" fmla="*/ 1308197 h 2384569"/>
              <a:gd name="connsiteX5" fmla="*/ 11291451 w 13180775"/>
              <a:gd name="connsiteY5" fmla="*/ 2382253 h 2384569"/>
              <a:gd name="connsiteX6" fmla="*/ 463794 w 13180775"/>
              <a:gd name="connsiteY6" fmla="*/ 1003397 h 2384569"/>
              <a:gd name="connsiteX0" fmla="*/ 41439 w 12758420"/>
              <a:gd name="connsiteY0" fmla="*/ 612625 h 1993797"/>
              <a:gd name="connsiteX1" fmla="*/ 7167953 w 12758420"/>
              <a:gd name="connsiteY1" fmla="*/ 1817313 h 1993797"/>
              <a:gd name="connsiteX2" fmla="*/ 7777553 w 12758420"/>
              <a:gd name="connsiteY2" fmla="*/ 351367 h 1993797"/>
              <a:gd name="connsiteX3" fmla="*/ 9809554 w 12758420"/>
              <a:gd name="connsiteY3" fmla="*/ 32054 h 1993797"/>
              <a:gd name="connsiteX4" fmla="*/ 12668868 w 12758420"/>
              <a:gd name="connsiteY4" fmla="*/ 917425 h 1993797"/>
              <a:gd name="connsiteX5" fmla="*/ 10869096 w 12758420"/>
              <a:gd name="connsiteY5" fmla="*/ 1991481 h 1993797"/>
              <a:gd name="connsiteX6" fmla="*/ 41439 w 12758420"/>
              <a:gd name="connsiteY6" fmla="*/ 612625 h 1993797"/>
              <a:gd name="connsiteX0" fmla="*/ 1824082 w 5569992"/>
              <a:gd name="connsiteY0" fmla="*/ 2267253 h 2272975"/>
              <a:gd name="connsiteX1" fmla="*/ 53339 w 5569992"/>
              <a:gd name="connsiteY1" fmla="*/ 1817313 h 2272975"/>
              <a:gd name="connsiteX2" fmla="*/ 662939 w 5569992"/>
              <a:gd name="connsiteY2" fmla="*/ 351367 h 2272975"/>
              <a:gd name="connsiteX3" fmla="*/ 2694940 w 5569992"/>
              <a:gd name="connsiteY3" fmla="*/ 32054 h 2272975"/>
              <a:gd name="connsiteX4" fmla="*/ 5554254 w 5569992"/>
              <a:gd name="connsiteY4" fmla="*/ 917425 h 2272975"/>
              <a:gd name="connsiteX5" fmla="*/ 3754482 w 5569992"/>
              <a:gd name="connsiteY5" fmla="*/ 1991481 h 2272975"/>
              <a:gd name="connsiteX6" fmla="*/ 1824082 w 5569992"/>
              <a:gd name="connsiteY6" fmla="*/ 2267253 h 2272975"/>
              <a:gd name="connsiteX0" fmla="*/ 1824082 w 3945162"/>
              <a:gd name="connsiteY0" fmla="*/ 2262360 h 2268664"/>
              <a:gd name="connsiteX1" fmla="*/ 53339 w 3945162"/>
              <a:gd name="connsiteY1" fmla="*/ 1812420 h 2268664"/>
              <a:gd name="connsiteX2" fmla="*/ 662939 w 3945162"/>
              <a:gd name="connsiteY2" fmla="*/ 346474 h 2268664"/>
              <a:gd name="connsiteX3" fmla="*/ 2694940 w 3945162"/>
              <a:gd name="connsiteY3" fmla="*/ 27161 h 2268664"/>
              <a:gd name="connsiteX4" fmla="*/ 3754483 w 3945162"/>
              <a:gd name="connsiteY4" fmla="*/ 839961 h 2268664"/>
              <a:gd name="connsiteX5" fmla="*/ 3754482 w 3945162"/>
              <a:gd name="connsiteY5" fmla="*/ 1986588 h 2268664"/>
              <a:gd name="connsiteX6" fmla="*/ 1824082 w 3945162"/>
              <a:gd name="connsiteY6" fmla="*/ 2262360 h 2268664"/>
              <a:gd name="connsiteX0" fmla="*/ 1824082 w 4016541"/>
              <a:gd name="connsiteY0" fmla="*/ 2262360 h 2264816"/>
              <a:gd name="connsiteX1" fmla="*/ 53339 w 4016541"/>
              <a:gd name="connsiteY1" fmla="*/ 1812420 h 2264816"/>
              <a:gd name="connsiteX2" fmla="*/ 662939 w 4016541"/>
              <a:gd name="connsiteY2" fmla="*/ 346474 h 2264816"/>
              <a:gd name="connsiteX3" fmla="*/ 2694940 w 4016541"/>
              <a:gd name="connsiteY3" fmla="*/ 27161 h 2264816"/>
              <a:gd name="connsiteX4" fmla="*/ 3754483 w 4016541"/>
              <a:gd name="connsiteY4" fmla="*/ 839961 h 2264816"/>
              <a:gd name="connsiteX5" fmla="*/ 3856082 w 4016541"/>
              <a:gd name="connsiteY5" fmla="*/ 1667274 h 2264816"/>
              <a:gd name="connsiteX6" fmla="*/ 1824082 w 4016541"/>
              <a:gd name="connsiteY6" fmla="*/ 2262360 h 2264816"/>
              <a:gd name="connsiteX0" fmla="*/ 1835134 w 4027593"/>
              <a:gd name="connsiteY0" fmla="*/ 2668373 h 2670829"/>
              <a:gd name="connsiteX1" fmla="*/ 64391 w 4027593"/>
              <a:gd name="connsiteY1" fmla="*/ 2218433 h 2670829"/>
              <a:gd name="connsiteX2" fmla="*/ 673991 w 4027593"/>
              <a:gd name="connsiteY2" fmla="*/ 752487 h 2670829"/>
              <a:gd name="connsiteX3" fmla="*/ 3358837 w 4027593"/>
              <a:gd name="connsiteY3" fmla="*/ 9708 h 2670829"/>
              <a:gd name="connsiteX4" fmla="*/ 3765535 w 4027593"/>
              <a:gd name="connsiteY4" fmla="*/ 1245974 h 2670829"/>
              <a:gd name="connsiteX5" fmla="*/ 3867134 w 4027593"/>
              <a:gd name="connsiteY5" fmla="*/ 2073287 h 2670829"/>
              <a:gd name="connsiteX6" fmla="*/ 1835134 w 4027593"/>
              <a:gd name="connsiteY6" fmla="*/ 2668373 h 2670829"/>
              <a:gd name="connsiteX0" fmla="*/ 1835134 w 4909037"/>
              <a:gd name="connsiteY0" fmla="*/ 2668375 h 2877367"/>
              <a:gd name="connsiteX1" fmla="*/ 64391 w 4909037"/>
              <a:gd name="connsiteY1" fmla="*/ 2218435 h 2877367"/>
              <a:gd name="connsiteX2" fmla="*/ 673991 w 4909037"/>
              <a:gd name="connsiteY2" fmla="*/ 752489 h 2877367"/>
              <a:gd name="connsiteX3" fmla="*/ 3358837 w 4909037"/>
              <a:gd name="connsiteY3" fmla="*/ 9710 h 2877367"/>
              <a:gd name="connsiteX4" fmla="*/ 3765535 w 4909037"/>
              <a:gd name="connsiteY4" fmla="*/ 1245976 h 2877367"/>
              <a:gd name="connsiteX5" fmla="*/ 4855224 w 4909037"/>
              <a:gd name="connsiteY5" fmla="*/ 2779069 h 2877367"/>
              <a:gd name="connsiteX6" fmla="*/ 1835134 w 4909037"/>
              <a:gd name="connsiteY6" fmla="*/ 2668375 h 2877367"/>
              <a:gd name="connsiteX0" fmla="*/ 1835134 w 4957386"/>
              <a:gd name="connsiteY0" fmla="*/ 2668375 h 3060296"/>
              <a:gd name="connsiteX1" fmla="*/ 64391 w 4957386"/>
              <a:gd name="connsiteY1" fmla="*/ 2218435 h 3060296"/>
              <a:gd name="connsiteX2" fmla="*/ 673991 w 4957386"/>
              <a:gd name="connsiteY2" fmla="*/ 752489 h 3060296"/>
              <a:gd name="connsiteX3" fmla="*/ 3358837 w 4957386"/>
              <a:gd name="connsiteY3" fmla="*/ 9710 h 3060296"/>
              <a:gd name="connsiteX4" fmla="*/ 3765535 w 4957386"/>
              <a:gd name="connsiteY4" fmla="*/ 1245976 h 3060296"/>
              <a:gd name="connsiteX5" fmla="*/ 4855224 w 4957386"/>
              <a:gd name="connsiteY5" fmla="*/ 2779069 h 3060296"/>
              <a:gd name="connsiteX6" fmla="*/ 863866 w 4957386"/>
              <a:gd name="connsiteY6" fmla="*/ 3052687 h 3060296"/>
              <a:gd name="connsiteX7" fmla="*/ 1835134 w 4957386"/>
              <a:gd name="connsiteY7" fmla="*/ 2668375 h 3060296"/>
              <a:gd name="connsiteX0" fmla="*/ 90983 w 4977684"/>
              <a:gd name="connsiteY0" fmla="*/ 2756598 h 3060296"/>
              <a:gd name="connsiteX1" fmla="*/ 84688 w 4977684"/>
              <a:gd name="connsiteY1" fmla="*/ 2218435 h 3060296"/>
              <a:gd name="connsiteX2" fmla="*/ 694288 w 4977684"/>
              <a:gd name="connsiteY2" fmla="*/ 752489 h 3060296"/>
              <a:gd name="connsiteX3" fmla="*/ 3379134 w 4977684"/>
              <a:gd name="connsiteY3" fmla="*/ 9710 h 3060296"/>
              <a:gd name="connsiteX4" fmla="*/ 3785832 w 4977684"/>
              <a:gd name="connsiteY4" fmla="*/ 1245976 h 3060296"/>
              <a:gd name="connsiteX5" fmla="*/ 4875521 w 4977684"/>
              <a:gd name="connsiteY5" fmla="*/ 2779069 h 3060296"/>
              <a:gd name="connsiteX6" fmla="*/ 884163 w 4977684"/>
              <a:gd name="connsiteY6" fmla="*/ 3052687 h 3060296"/>
              <a:gd name="connsiteX7" fmla="*/ 90983 w 4977684"/>
              <a:gd name="connsiteY7" fmla="*/ 2756598 h 3060296"/>
              <a:gd name="connsiteX0" fmla="*/ 90983 w 5250734"/>
              <a:gd name="connsiteY0" fmla="*/ 2746890 h 3065706"/>
              <a:gd name="connsiteX1" fmla="*/ 84688 w 5250734"/>
              <a:gd name="connsiteY1" fmla="*/ 2208727 h 3065706"/>
              <a:gd name="connsiteX2" fmla="*/ 694288 w 5250734"/>
              <a:gd name="connsiteY2" fmla="*/ 742781 h 3065706"/>
              <a:gd name="connsiteX3" fmla="*/ 3379134 w 5250734"/>
              <a:gd name="connsiteY3" fmla="*/ 2 h 3065706"/>
              <a:gd name="connsiteX4" fmla="*/ 4950368 w 5250734"/>
              <a:gd name="connsiteY4" fmla="*/ 742223 h 3065706"/>
              <a:gd name="connsiteX5" fmla="*/ 4875521 w 5250734"/>
              <a:gd name="connsiteY5" fmla="*/ 2769361 h 3065706"/>
              <a:gd name="connsiteX6" fmla="*/ 884163 w 5250734"/>
              <a:gd name="connsiteY6" fmla="*/ 3042979 h 3065706"/>
              <a:gd name="connsiteX7" fmla="*/ 90983 w 5250734"/>
              <a:gd name="connsiteY7" fmla="*/ 2746890 h 3065706"/>
              <a:gd name="connsiteX0" fmla="*/ 114524 w 5274277"/>
              <a:gd name="connsiteY0" fmla="*/ 3005381 h 3324197"/>
              <a:gd name="connsiteX1" fmla="*/ 108229 w 5274277"/>
              <a:gd name="connsiteY1" fmla="*/ 2467218 h 3324197"/>
              <a:gd name="connsiteX2" fmla="*/ 1088362 w 5274277"/>
              <a:gd name="connsiteY2" fmla="*/ 171983 h 3324197"/>
              <a:gd name="connsiteX3" fmla="*/ 3402675 w 5274277"/>
              <a:gd name="connsiteY3" fmla="*/ 258493 h 3324197"/>
              <a:gd name="connsiteX4" fmla="*/ 4973909 w 5274277"/>
              <a:gd name="connsiteY4" fmla="*/ 1000714 h 3324197"/>
              <a:gd name="connsiteX5" fmla="*/ 4899062 w 5274277"/>
              <a:gd name="connsiteY5" fmla="*/ 3027852 h 3324197"/>
              <a:gd name="connsiteX6" fmla="*/ 907704 w 5274277"/>
              <a:gd name="connsiteY6" fmla="*/ 3301470 h 3324197"/>
              <a:gd name="connsiteX7" fmla="*/ 114524 w 5274277"/>
              <a:gd name="connsiteY7" fmla="*/ 3005381 h 3324197"/>
              <a:gd name="connsiteX0" fmla="*/ 106288 w 5283683"/>
              <a:gd name="connsiteY0" fmla="*/ 3164182 h 3324199"/>
              <a:gd name="connsiteX1" fmla="*/ 117637 w 5283683"/>
              <a:gd name="connsiteY1" fmla="*/ 2467220 h 3324199"/>
              <a:gd name="connsiteX2" fmla="*/ 1097770 w 5283683"/>
              <a:gd name="connsiteY2" fmla="*/ 171985 h 3324199"/>
              <a:gd name="connsiteX3" fmla="*/ 3412083 w 5283683"/>
              <a:gd name="connsiteY3" fmla="*/ 258495 h 3324199"/>
              <a:gd name="connsiteX4" fmla="*/ 4983317 w 5283683"/>
              <a:gd name="connsiteY4" fmla="*/ 1000716 h 3324199"/>
              <a:gd name="connsiteX5" fmla="*/ 4908470 w 5283683"/>
              <a:gd name="connsiteY5" fmla="*/ 3027854 h 3324199"/>
              <a:gd name="connsiteX6" fmla="*/ 917112 w 5283683"/>
              <a:gd name="connsiteY6" fmla="*/ 3301472 h 3324199"/>
              <a:gd name="connsiteX7" fmla="*/ 106288 w 5283683"/>
              <a:gd name="connsiteY7" fmla="*/ 3164182 h 3324199"/>
              <a:gd name="connsiteX0" fmla="*/ 202241 w 5220839"/>
              <a:gd name="connsiteY0" fmla="*/ 3111248 h 3324199"/>
              <a:gd name="connsiteX1" fmla="*/ 54791 w 5220839"/>
              <a:gd name="connsiteY1" fmla="*/ 2467220 h 3324199"/>
              <a:gd name="connsiteX2" fmla="*/ 1034924 w 5220839"/>
              <a:gd name="connsiteY2" fmla="*/ 171985 h 3324199"/>
              <a:gd name="connsiteX3" fmla="*/ 3349237 w 5220839"/>
              <a:gd name="connsiteY3" fmla="*/ 258495 h 3324199"/>
              <a:gd name="connsiteX4" fmla="*/ 4920471 w 5220839"/>
              <a:gd name="connsiteY4" fmla="*/ 1000716 h 3324199"/>
              <a:gd name="connsiteX5" fmla="*/ 4845624 w 5220839"/>
              <a:gd name="connsiteY5" fmla="*/ 3027854 h 3324199"/>
              <a:gd name="connsiteX6" fmla="*/ 854266 w 5220839"/>
              <a:gd name="connsiteY6" fmla="*/ 3301472 h 3324199"/>
              <a:gd name="connsiteX7" fmla="*/ 202241 w 5220839"/>
              <a:gd name="connsiteY7" fmla="*/ 3111248 h 3324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20839" h="3324199">
                <a:moveTo>
                  <a:pt x="202241" y="3111248"/>
                </a:moveTo>
                <a:cubicBezTo>
                  <a:pt x="68995" y="2972206"/>
                  <a:pt x="-83989" y="2957097"/>
                  <a:pt x="54791" y="2467220"/>
                </a:cubicBezTo>
                <a:cubicBezTo>
                  <a:pt x="193571" y="1977343"/>
                  <a:pt x="485850" y="540106"/>
                  <a:pt x="1034924" y="171985"/>
                </a:cubicBezTo>
                <a:cubicBezTo>
                  <a:pt x="1583998" y="-196136"/>
                  <a:pt x="2701646" y="120373"/>
                  <a:pt x="3349237" y="258495"/>
                </a:cubicBezTo>
                <a:cubicBezTo>
                  <a:pt x="3996828" y="396617"/>
                  <a:pt x="4726947" y="727364"/>
                  <a:pt x="4920471" y="1000716"/>
                </a:cubicBezTo>
                <a:cubicBezTo>
                  <a:pt x="5113995" y="1274068"/>
                  <a:pt x="5523325" y="2644395"/>
                  <a:pt x="4845624" y="3027854"/>
                </a:cubicBezTo>
                <a:cubicBezTo>
                  <a:pt x="4167923" y="3411313"/>
                  <a:pt x="1357614" y="3319921"/>
                  <a:pt x="854266" y="3301472"/>
                </a:cubicBezTo>
                <a:cubicBezTo>
                  <a:pt x="350918" y="3283023"/>
                  <a:pt x="335487" y="3250290"/>
                  <a:pt x="202241" y="31112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10">
            <a:extLst>
              <a:ext uri="{FF2B5EF4-FFF2-40B4-BE49-F238E27FC236}">
                <a16:creationId xmlns:a16="http://schemas.microsoft.com/office/drawing/2014/main" id="{7947D24E-4337-47CF-B5B2-393CAB249D86}"/>
              </a:ext>
            </a:extLst>
          </p:cNvPr>
          <p:cNvSpPr/>
          <p:nvPr userDrawn="1"/>
        </p:nvSpPr>
        <p:spPr>
          <a:xfrm>
            <a:off x="9562980" y="40071"/>
            <a:ext cx="2629020" cy="1606167"/>
          </a:xfrm>
          <a:custGeom>
            <a:avLst/>
            <a:gdLst>
              <a:gd name="connsiteX0" fmla="*/ 0 w 6531428"/>
              <a:gd name="connsiteY0" fmla="*/ 986971 h 1973942"/>
              <a:gd name="connsiteX1" fmla="*/ 3265714 w 6531428"/>
              <a:gd name="connsiteY1" fmla="*/ 0 h 1973942"/>
              <a:gd name="connsiteX2" fmla="*/ 6531428 w 6531428"/>
              <a:gd name="connsiteY2" fmla="*/ 986971 h 1973942"/>
              <a:gd name="connsiteX3" fmla="*/ 3265714 w 6531428"/>
              <a:gd name="connsiteY3" fmla="*/ 1973942 h 1973942"/>
              <a:gd name="connsiteX4" fmla="*/ 0 w 6531428"/>
              <a:gd name="connsiteY4" fmla="*/ 986971 h 1973942"/>
              <a:gd name="connsiteX0" fmla="*/ 0 w 6583817"/>
              <a:gd name="connsiteY0" fmla="*/ 1036858 h 2023829"/>
              <a:gd name="connsiteX1" fmla="*/ 3265714 w 6583817"/>
              <a:gd name="connsiteY1" fmla="*/ 49887 h 2023829"/>
              <a:gd name="connsiteX2" fmla="*/ 5138057 w 6583817"/>
              <a:gd name="connsiteY2" fmla="*/ 238572 h 2023829"/>
              <a:gd name="connsiteX3" fmla="*/ 6531428 w 6583817"/>
              <a:gd name="connsiteY3" fmla="*/ 1036858 h 2023829"/>
              <a:gd name="connsiteX4" fmla="*/ 3265714 w 6583817"/>
              <a:gd name="connsiteY4" fmla="*/ 2023829 h 2023829"/>
              <a:gd name="connsiteX5" fmla="*/ 0 w 6583817"/>
              <a:gd name="connsiteY5" fmla="*/ 1036858 h 2023829"/>
              <a:gd name="connsiteX0" fmla="*/ 87004 w 6670821"/>
              <a:gd name="connsiteY0" fmla="*/ 1036858 h 2023829"/>
              <a:gd name="connsiteX1" fmla="*/ 1146547 w 6670821"/>
              <a:gd name="connsiteY1" fmla="*/ 267602 h 2023829"/>
              <a:gd name="connsiteX2" fmla="*/ 3352718 w 6670821"/>
              <a:gd name="connsiteY2" fmla="*/ 49887 h 2023829"/>
              <a:gd name="connsiteX3" fmla="*/ 5225061 w 6670821"/>
              <a:gd name="connsiteY3" fmla="*/ 238572 h 2023829"/>
              <a:gd name="connsiteX4" fmla="*/ 6618432 w 6670821"/>
              <a:gd name="connsiteY4" fmla="*/ 1036858 h 2023829"/>
              <a:gd name="connsiteX5" fmla="*/ 3352718 w 6670821"/>
              <a:gd name="connsiteY5" fmla="*/ 2023829 h 2023829"/>
              <a:gd name="connsiteX6" fmla="*/ 87004 w 6670821"/>
              <a:gd name="connsiteY6" fmla="*/ 1036858 h 2023829"/>
              <a:gd name="connsiteX0" fmla="*/ 87004 w 8875308"/>
              <a:gd name="connsiteY0" fmla="*/ 1015551 h 2002522"/>
              <a:gd name="connsiteX1" fmla="*/ 1146547 w 8875308"/>
              <a:gd name="connsiteY1" fmla="*/ 246295 h 2002522"/>
              <a:gd name="connsiteX2" fmla="*/ 3352718 w 8875308"/>
              <a:gd name="connsiteY2" fmla="*/ 28580 h 2002522"/>
              <a:gd name="connsiteX3" fmla="*/ 8795576 w 8875308"/>
              <a:gd name="connsiteY3" fmla="*/ 797837 h 2002522"/>
              <a:gd name="connsiteX4" fmla="*/ 6618432 w 8875308"/>
              <a:gd name="connsiteY4" fmla="*/ 1015551 h 2002522"/>
              <a:gd name="connsiteX5" fmla="*/ 3352718 w 8875308"/>
              <a:gd name="connsiteY5" fmla="*/ 2002522 h 2002522"/>
              <a:gd name="connsiteX6" fmla="*/ 87004 w 8875308"/>
              <a:gd name="connsiteY6" fmla="*/ 1015551 h 2002522"/>
              <a:gd name="connsiteX0" fmla="*/ 87004 w 10749712"/>
              <a:gd name="connsiteY0" fmla="*/ 1015551 h 2649021"/>
              <a:gd name="connsiteX1" fmla="*/ 1146547 w 10749712"/>
              <a:gd name="connsiteY1" fmla="*/ 246295 h 2649021"/>
              <a:gd name="connsiteX2" fmla="*/ 3352718 w 10749712"/>
              <a:gd name="connsiteY2" fmla="*/ 28580 h 2649021"/>
              <a:gd name="connsiteX3" fmla="*/ 8795576 w 10749712"/>
              <a:gd name="connsiteY3" fmla="*/ 797837 h 2649021"/>
              <a:gd name="connsiteX4" fmla="*/ 10711461 w 10749712"/>
              <a:gd name="connsiteY4" fmla="*/ 2568580 h 2649021"/>
              <a:gd name="connsiteX5" fmla="*/ 3352718 w 10749712"/>
              <a:gd name="connsiteY5" fmla="*/ 2002522 h 2649021"/>
              <a:gd name="connsiteX6" fmla="*/ 87004 w 10749712"/>
              <a:gd name="connsiteY6" fmla="*/ 1015551 h 2649021"/>
              <a:gd name="connsiteX0" fmla="*/ 87004 w 10746300"/>
              <a:gd name="connsiteY0" fmla="*/ 1042421 h 2675891"/>
              <a:gd name="connsiteX1" fmla="*/ 1146547 w 10746300"/>
              <a:gd name="connsiteY1" fmla="*/ 273165 h 2675891"/>
              <a:gd name="connsiteX2" fmla="*/ 3352718 w 10746300"/>
              <a:gd name="connsiteY2" fmla="*/ 55450 h 2675891"/>
              <a:gd name="connsiteX3" fmla="*/ 8606890 w 10746300"/>
              <a:gd name="connsiteY3" fmla="*/ 1216593 h 2675891"/>
              <a:gd name="connsiteX4" fmla="*/ 10711461 w 10746300"/>
              <a:gd name="connsiteY4" fmla="*/ 2595450 h 2675891"/>
              <a:gd name="connsiteX5" fmla="*/ 3352718 w 10746300"/>
              <a:gd name="connsiteY5" fmla="*/ 2029392 h 2675891"/>
              <a:gd name="connsiteX6" fmla="*/ 87004 w 10746300"/>
              <a:gd name="connsiteY6" fmla="*/ 1042421 h 2675891"/>
              <a:gd name="connsiteX0" fmla="*/ 87004 w 11635763"/>
              <a:gd name="connsiteY0" fmla="*/ 1042421 h 2430077"/>
              <a:gd name="connsiteX1" fmla="*/ 1146547 w 11635763"/>
              <a:gd name="connsiteY1" fmla="*/ 273165 h 2430077"/>
              <a:gd name="connsiteX2" fmla="*/ 3352718 w 11635763"/>
              <a:gd name="connsiteY2" fmla="*/ 55450 h 2430077"/>
              <a:gd name="connsiteX3" fmla="*/ 8606890 w 11635763"/>
              <a:gd name="connsiteY3" fmla="*/ 1216593 h 2430077"/>
              <a:gd name="connsiteX4" fmla="*/ 11611347 w 11635763"/>
              <a:gd name="connsiteY4" fmla="*/ 2319678 h 2430077"/>
              <a:gd name="connsiteX5" fmla="*/ 3352718 w 11635763"/>
              <a:gd name="connsiteY5" fmla="*/ 2029392 h 2430077"/>
              <a:gd name="connsiteX6" fmla="*/ 87004 w 11635763"/>
              <a:gd name="connsiteY6" fmla="*/ 1042421 h 2430077"/>
              <a:gd name="connsiteX0" fmla="*/ 52390 w 11601149"/>
              <a:gd name="connsiteY0" fmla="*/ 991845 h 2379501"/>
              <a:gd name="connsiteX1" fmla="*/ 1445761 w 11601149"/>
              <a:gd name="connsiteY1" fmla="*/ 759618 h 2379501"/>
              <a:gd name="connsiteX2" fmla="*/ 3318104 w 11601149"/>
              <a:gd name="connsiteY2" fmla="*/ 4874 h 2379501"/>
              <a:gd name="connsiteX3" fmla="*/ 8572276 w 11601149"/>
              <a:gd name="connsiteY3" fmla="*/ 1166017 h 2379501"/>
              <a:gd name="connsiteX4" fmla="*/ 11576733 w 11601149"/>
              <a:gd name="connsiteY4" fmla="*/ 2269102 h 2379501"/>
              <a:gd name="connsiteX5" fmla="*/ 3318104 w 11601149"/>
              <a:gd name="connsiteY5" fmla="*/ 1978816 h 2379501"/>
              <a:gd name="connsiteX6" fmla="*/ 52390 w 11601149"/>
              <a:gd name="connsiteY6" fmla="*/ 991845 h 2379501"/>
              <a:gd name="connsiteX0" fmla="*/ 29383 w 12681228"/>
              <a:gd name="connsiteY0" fmla="*/ 1964302 h 2358409"/>
              <a:gd name="connsiteX1" fmla="*/ 2525840 w 12681228"/>
              <a:gd name="connsiteY1" fmla="*/ 759618 h 2358409"/>
              <a:gd name="connsiteX2" fmla="*/ 4398183 w 12681228"/>
              <a:gd name="connsiteY2" fmla="*/ 4874 h 2358409"/>
              <a:gd name="connsiteX3" fmla="*/ 9652355 w 12681228"/>
              <a:gd name="connsiteY3" fmla="*/ 1166017 h 2358409"/>
              <a:gd name="connsiteX4" fmla="*/ 12656812 w 12681228"/>
              <a:gd name="connsiteY4" fmla="*/ 2269102 h 2358409"/>
              <a:gd name="connsiteX5" fmla="*/ 4398183 w 12681228"/>
              <a:gd name="connsiteY5" fmla="*/ 1978816 h 2358409"/>
              <a:gd name="connsiteX6" fmla="*/ 29383 w 12681228"/>
              <a:gd name="connsiteY6" fmla="*/ 1964302 h 2358409"/>
              <a:gd name="connsiteX0" fmla="*/ 29383 w 12681228"/>
              <a:gd name="connsiteY0" fmla="*/ 1228203 h 1622310"/>
              <a:gd name="connsiteX1" fmla="*/ 2525840 w 12681228"/>
              <a:gd name="connsiteY1" fmla="*/ 23519 h 1622310"/>
              <a:gd name="connsiteX2" fmla="*/ 5718983 w 12681228"/>
              <a:gd name="connsiteY2" fmla="*/ 676660 h 1622310"/>
              <a:gd name="connsiteX3" fmla="*/ 9652355 w 12681228"/>
              <a:gd name="connsiteY3" fmla="*/ 429918 h 1622310"/>
              <a:gd name="connsiteX4" fmla="*/ 12656812 w 12681228"/>
              <a:gd name="connsiteY4" fmla="*/ 1533003 h 1622310"/>
              <a:gd name="connsiteX5" fmla="*/ 4398183 w 12681228"/>
              <a:gd name="connsiteY5" fmla="*/ 1242717 h 1622310"/>
              <a:gd name="connsiteX6" fmla="*/ 29383 w 12681228"/>
              <a:gd name="connsiteY6" fmla="*/ 1228203 h 1622310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46705 w 12699790"/>
              <a:gd name="connsiteY0" fmla="*/ 1032301 h 1426408"/>
              <a:gd name="connsiteX1" fmla="*/ 2180305 w 12699790"/>
              <a:gd name="connsiteY1" fmla="*/ 30817 h 1426408"/>
              <a:gd name="connsiteX2" fmla="*/ 5736305 w 12699790"/>
              <a:gd name="connsiteY2" fmla="*/ 480758 h 1426408"/>
              <a:gd name="connsiteX3" fmla="*/ 9814820 w 12699790"/>
              <a:gd name="connsiteY3" fmla="*/ 451730 h 1426408"/>
              <a:gd name="connsiteX4" fmla="*/ 12674134 w 12699790"/>
              <a:gd name="connsiteY4" fmla="*/ 1337101 h 1426408"/>
              <a:gd name="connsiteX5" fmla="*/ 4415505 w 12699790"/>
              <a:gd name="connsiteY5" fmla="*/ 1046815 h 1426408"/>
              <a:gd name="connsiteX6" fmla="*/ 46705 w 12699790"/>
              <a:gd name="connsiteY6" fmla="*/ 1032301 h 1426408"/>
              <a:gd name="connsiteX0" fmla="*/ 387846 w 13104827"/>
              <a:gd name="connsiteY0" fmla="*/ 1032301 h 2413473"/>
              <a:gd name="connsiteX1" fmla="*/ 2521446 w 13104827"/>
              <a:gd name="connsiteY1" fmla="*/ 30817 h 2413473"/>
              <a:gd name="connsiteX2" fmla="*/ 6077446 w 13104827"/>
              <a:gd name="connsiteY2" fmla="*/ 480758 h 2413473"/>
              <a:gd name="connsiteX3" fmla="*/ 10155961 w 13104827"/>
              <a:gd name="connsiteY3" fmla="*/ 451730 h 2413473"/>
              <a:gd name="connsiteX4" fmla="*/ 13015275 w 13104827"/>
              <a:gd name="connsiteY4" fmla="*/ 1337101 h 2413473"/>
              <a:gd name="connsiteX5" fmla="*/ 11215503 w 13104827"/>
              <a:gd name="connsiteY5" fmla="*/ 2411157 h 2413473"/>
              <a:gd name="connsiteX6" fmla="*/ 387846 w 13104827"/>
              <a:gd name="connsiteY6" fmla="*/ 1032301 h 2413473"/>
              <a:gd name="connsiteX0" fmla="*/ 463794 w 13180775"/>
              <a:gd name="connsiteY0" fmla="*/ 1003397 h 2384569"/>
              <a:gd name="connsiteX1" fmla="*/ 2597394 w 13180775"/>
              <a:gd name="connsiteY1" fmla="*/ 1913 h 2384569"/>
              <a:gd name="connsiteX2" fmla="*/ 8199908 w 13180775"/>
              <a:gd name="connsiteY2" fmla="*/ 742139 h 2384569"/>
              <a:gd name="connsiteX3" fmla="*/ 10231909 w 13180775"/>
              <a:gd name="connsiteY3" fmla="*/ 422826 h 2384569"/>
              <a:gd name="connsiteX4" fmla="*/ 13091223 w 13180775"/>
              <a:gd name="connsiteY4" fmla="*/ 1308197 h 2384569"/>
              <a:gd name="connsiteX5" fmla="*/ 11291451 w 13180775"/>
              <a:gd name="connsiteY5" fmla="*/ 2382253 h 2384569"/>
              <a:gd name="connsiteX6" fmla="*/ 463794 w 13180775"/>
              <a:gd name="connsiteY6" fmla="*/ 1003397 h 2384569"/>
              <a:gd name="connsiteX0" fmla="*/ 41439 w 12758420"/>
              <a:gd name="connsiteY0" fmla="*/ 612625 h 1993797"/>
              <a:gd name="connsiteX1" fmla="*/ 7167953 w 12758420"/>
              <a:gd name="connsiteY1" fmla="*/ 1817313 h 1993797"/>
              <a:gd name="connsiteX2" fmla="*/ 7777553 w 12758420"/>
              <a:gd name="connsiteY2" fmla="*/ 351367 h 1993797"/>
              <a:gd name="connsiteX3" fmla="*/ 9809554 w 12758420"/>
              <a:gd name="connsiteY3" fmla="*/ 32054 h 1993797"/>
              <a:gd name="connsiteX4" fmla="*/ 12668868 w 12758420"/>
              <a:gd name="connsiteY4" fmla="*/ 917425 h 1993797"/>
              <a:gd name="connsiteX5" fmla="*/ 10869096 w 12758420"/>
              <a:gd name="connsiteY5" fmla="*/ 1991481 h 1993797"/>
              <a:gd name="connsiteX6" fmla="*/ 41439 w 12758420"/>
              <a:gd name="connsiteY6" fmla="*/ 612625 h 1993797"/>
              <a:gd name="connsiteX0" fmla="*/ 1824082 w 5569992"/>
              <a:gd name="connsiteY0" fmla="*/ 2267253 h 2272975"/>
              <a:gd name="connsiteX1" fmla="*/ 53339 w 5569992"/>
              <a:gd name="connsiteY1" fmla="*/ 1817313 h 2272975"/>
              <a:gd name="connsiteX2" fmla="*/ 662939 w 5569992"/>
              <a:gd name="connsiteY2" fmla="*/ 351367 h 2272975"/>
              <a:gd name="connsiteX3" fmla="*/ 2694940 w 5569992"/>
              <a:gd name="connsiteY3" fmla="*/ 32054 h 2272975"/>
              <a:gd name="connsiteX4" fmla="*/ 5554254 w 5569992"/>
              <a:gd name="connsiteY4" fmla="*/ 917425 h 2272975"/>
              <a:gd name="connsiteX5" fmla="*/ 3754482 w 5569992"/>
              <a:gd name="connsiteY5" fmla="*/ 1991481 h 2272975"/>
              <a:gd name="connsiteX6" fmla="*/ 1824082 w 5569992"/>
              <a:gd name="connsiteY6" fmla="*/ 2267253 h 2272975"/>
              <a:gd name="connsiteX0" fmla="*/ 1824082 w 3945162"/>
              <a:gd name="connsiteY0" fmla="*/ 2262360 h 2268664"/>
              <a:gd name="connsiteX1" fmla="*/ 53339 w 3945162"/>
              <a:gd name="connsiteY1" fmla="*/ 1812420 h 2268664"/>
              <a:gd name="connsiteX2" fmla="*/ 662939 w 3945162"/>
              <a:gd name="connsiteY2" fmla="*/ 346474 h 2268664"/>
              <a:gd name="connsiteX3" fmla="*/ 2694940 w 3945162"/>
              <a:gd name="connsiteY3" fmla="*/ 27161 h 2268664"/>
              <a:gd name="connsiteX4" fmla="*/ 3754483 w 3945162"/>
              <a:gd name="connsiteY4" fmla="*/ 839961 h 2268664"/>
              <a:gd name="connsiteX5" fmla="*/ 3754482 w 3945162"/>
              <a:gd name="connsiteY5" fmla="*/ 1986588 h 2268664"/>
              <a:gd name="connsiteX6" fmla="*/ 1824082 w 3945162"/>
              <a:gd name="connsiteY6" fmla="*/ 2262360 h 2268664"/>
              <a:gd name="connsiteX0" fmla="*/ 1824082 w 4016541"/>
              <a:gd name="connsiteY0" fmla="*/ 2262360 h 2264816"/>
              <a:gd name="connsiteX1" fmla="*/ 53339 w 4016541"/>
              <a:gd name="connsiteY1" fmla="*/ 1812420 h 2264816"/>
              <a:gd name="connsiteX2" fmla="*/ 662939 w 4016541"/>
              <a:gd name="connsiteY2" fmla="*/ 346474 h 2264816"/>
              <a:gd name="connsiteX3" fmla="*/ 2694940 w 4016541"/>
              <a:gd name="connsiteY3" fmla="*/ 27161 h 2264816"/>
              <a:gd name="connsiteX4" fmla="*/ 3754483 w 4016541"/>
              <a:gd name="connsiteY4" fmla="*/ 839961 h 2264816"/>
              <a:gd name="connsiteX5" fmla="*/ 3856082 w 4016541"/>
              <a:gd name="connsiteY5" fmla="*/ 1667274 h 2264816"/>
              <a:gd name="connsiteX6" fmla="*/ 1824082 w 4016541"/>
              <a:gd name="connsiteY6" fmla="*/ 2262360 h 2264816"/>
              <a:gd name="connsiteX0" fmla="*/ 1820413 w 4012872"/>
              <a:gd name="connsiteY0" fmla="*/ 2026422 h 2028878"/>
              <a:gd name="connsiteX1" fmla="*/ 49670 w 4012872"/>
              <a:gd name="connsiteY1" fmla="*/ 1576482 h 2028878"/>
              <a:gd name="connsiteX2" fmla="*/ 659270 w 4012872"/>
              <a:gd name="connsiteY2" fmla="*/ 110536 h 2028878"/>
              <a:gd name="connsiteX3" fmla="*/ 2423213 w 4012872"/>
              <a:gd name="connsiteY3" fmla="*/ 159804 h 2028878"/>
              <a:gd name="connsiteX4" fmla="*/ 3750814 w 4012872"/>
              <a:gd name="connsiteY4" fmla="*/ 604023 h 2028878"/>
              <a:gd name="connsiteX5" fmla="*/ 3852413 w 4012872"/>
              <a:gd name="connsiteY5" fmla="*/ 1431336 h 2028878"/>
              <a:gd name="connsiteX6" fmla="*/ 1820413 w 4012872"/>
              <a:gd name="connsiteY6" fmla="*/ 2026422 h 2028878"/>
              <a:gd name="connsiteX0" fmla="*/ 1772244 w 3964703"/>
              <a:gd name="connsiteY0" fmla="*/ 1867836 h 1869432"/>
              <a:gd name="connsiteX1" fmla="*/ 1501 w 3964703"/>
              <a:gd name="connsiteY1" fmla="*/ 1417896 h 1869432"/>
              <a:gd name="connsiteX2" fmla="*/ 1482292 w 3964703"/>
              <a:gd name="connsiteY2" fmla="*/ 555080 h 1869432"/>
              <a:gd name="connsiteX3" fmla="*/ 2375044 w 3964703"/>
              <a:gd name="connsiteY3" fmla="*/ 1218 h 1869432"/>
              <a:gd name="connsiteX4" fmla="*/ 3702645 w 3964703"/>
              <a:gd name="connsiteY4" fmla="*/ 445437 h 1869432"/>
              <a:gd name="connsiteX5" fmla="*/ 3804244 w 3964703"/>
              <a:gd name="connsiteY5" fmla="*/ 1272750 h 1869432"/>
              <a:gd name="connsiteX6" fmla="*/ 1772244 w 3964703"/>
              <a:gd name="connsiteY6" fmla="*/ 1867836 h 1869432"/>
              <a:gd name="connsiteX0" fmla="*/ 1772613 w 3965072"/>
              <a:gd name="connsiteY0" fmla="*/ 1867836 h 1869432"/>
              <a:gd name="connsiteX1" fmla="*/ 1870 w 3965072"/>
              <a:gd name="connsiteY1" fmla="*/ 1417896 h 1869432"/>
              <a:gd name="connsiteX2" fmla="*/ 1482661 w 3965072"/>
              <a:gd name="connsiteY2" fmla="*/ 555080 h 1869432"/>
              <a:gd name="connsiteX3" fmla="*/ 2375413 w 3965072"/>
              <a:gd name="connsiteY3" fmla="*/ 1218 h 1869432"/>
              <a:gd name="connsiteX4" fmla="*/ 3703014 w 3965072"/>
              <a:gd name="connsiteY4" fmla="*/ 445437 h 1869432"/>
              <a:gd name="connsiteX5" fmla="*/ 3804613 w 3965072"/>
              <a:gd name="connsiteY5" fmla="*/ 1272750 h 1869432"/>
              <a:gd name="connsiteX6" fmla="*/ 1772613 w 3965072"/>
              <a:gd name="connsiteY6" fmla="*/ 1867836 h 1869432"/>
              <a:gd name="connsiteX0" fmla="*/ 1810018 w 4002477"/>
              <a:gd name="connsiteY0" fmla="*/ 2458104 h 2461969"/>
              <a:gd name="connsiteX1" fmla="*/ 39275 w 4002477"/>
              <a:gd name="connsiteY1" fmla="*/ 2008164 h 2461969"/>
              <a:gd name="connsiteX2" fmla="*/ 849915 w 4002477"/>
              <a:gd name="connsiteY2" fmla="*/ 106619 h 2461969"/>
              <a:gd name="connsiteX3" fmla="*/ 2412818 w 4002477"/>
              <a:gd name="connsiteY3" fmla="*/ 591486 h 2461969"/>
              <a:gd name="connsiteX4" fmla="*/ 3740419 w 4002477"/>
              <a:gd name="connsiteY4" fmla="*/ 1035705 h 2461969"/>
              <a:gd name="connsiteX5" fmla="*/ 3842018 w 4002477"/>
              <a:gd name="connsiteY5" fmla="*/ 1863018 h 2461969"/>
              <a:gd name="connsiteX6" fmla="*/ 1810018 w 4002477"/>
              <a:gd name="connsiteY6" fmla="*/ 2458104 h 2461969"/>
              <a:gd name="connsiteX0" fmla="*/ 1800849 w 3993308"/>
              <a:gd name="connsiteY0" fmla="*/ 2435797 h 2439662"/>
              <a:gd name="connsiteX1" fmla="*/ 30106 w 3993308"/>
              <a:gd name="connsiteY1" fmla="*/ 1985857 h 2439662"/>
              <a:gd name="connsiteX2" fmla="*/ 840746 w 3993308"/>
              <a:gd name="connsiteY2" fmla="*/ 84312 h 2439662"/>
              <a:gd name="connsiteX3" fmla="*/ 2805737 w 3993308"/>
              <a:gd name="connsiteY3" fmla="*/ 401643 h 2439662"/>
              <a:gd name="connsiteX4" fmla="*/ 3731250 w 3993308"/>
              <a:gd name="connsiteY4" fmla="*/ 1013398 h 2439662"/>
              <a:gd name="connsiteX5" fmla="*/ 3832849 w 3993308"/>
              <a:gd name="connsiteY5" fmla="*/ 1840711 h 2439662"/>
              <a:gd name="connsiteX6" fmla="*/ 1800849 w 3993308"/>
              <a:gd name="connsiteY6" fmla="*/ 2435797 h 2439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93308" h="2439662">
                <a:moveTo>
                  <a:pt x="1800849" y="2435797"/>
                </a:moveTo>
                <a:cubicBezTo>
                  <a:pt x="1167059" y="2459988"/>
                  <a:pt x="190123" y="2377771"/>
                  <a:pt x="30106" y="1985857"/>
                </a:cubicBezTo>
                <a:cubicBezTo>
                  <a:pt x="-129911" y="1593943"/>
                  <a:pt x="378141" y="348348"/>
                  <a:pt x="840746" y="84312"/>
                </a:cubicBezTo>
                <a:cubicBezTo>
                  <a:pt x="1303351" y="-179724"/>
                  <a:pt x="2323986" y="246795"/>
                  <a:pt x="2805737" y="401643"/>
                </a:cubicBezTo>
                <a:cubicBezTo>
                  <a:pt x="3287488" y="556491"/>
                  <a:pt x="3537726" y="740046"/>
                  <a:pt x="3731250" y="1013398"/>
                </a:cubicBezTo>
                <a:cubicBezTo>
                  <a:pt x="3924774" y="1286750"/>
                  <a:pt x="4154582" y="1603645"/>
                  <a:pt x="3832849" y="1840711"/>
                </a:cubicBezTo>
                <a:cubicBezTo>
                  <a:pt x="3511116" y="2077777"/>
                  <a:pt x="2434640" y="2411606"/>
                  <a:pt x="1800849" y="243579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Доллар со сплошной заливкой">
            <a:extLst>
              <a:ext uri="{FF2B5EF4-FFF2-40B4-BE49-F238E27FC236}">
                <a16:creationId xmlns:a16="http://schemas.microsoft.com/office/drawing/2014/main" id="{B1147FE4-C42D-4100-8818-84433D9FD2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0367" y="420801"/>
            <a:ext cx="914400" cy="914400"/>
          </a:xfrm>
          <a:prstGeom prst="rect">
            <a:avLst/>
          </a:prstGeom>
          <a:effectLst>
            <a:outerShdw blurRad="114300" dist="38100" dir="5400000" algn="t" rotWithShape="0">
              <a:prstClr val="black">
                <a:alpha val="82000"/>
              </a:prstClr>
            </a:outerShdw>
          </a:effectLst>
        </p:spPr>
      </p:pic>
      <p:pic>
        <p:nvPicPr>
          <p:cNvPr id="12" name="Рисунок 11" descr="Евро со сплошной заливкой">
            <a:extLst>
              <a:ext uri="{FF2B5EF4-FFF2-40B4-BE49-F238E27FC236}">
                <a16:creationId xmlns:a16="http://schemas.microsoft.com/office/drawing/2014/main" id="{23BAB04D-2558-4DD6-87C8-C8B8F6FED17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01300" y="5583046"/>
            <a:ext cx="914400" cy="914400"/>
          </a:xfrm>
          <a:prstGeom prst="rect">
            <a:avLst/>
          </a:prstGeom>
          <a:effectLst>
            <a:outerShdw blurRad="114300" dist="63500" dir="5400000" sx="101000" sy="101000" algn="t" rotWithShape="0">
              <a:prstClr val="black">
                <a:alpha val="8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924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987A18-424C-4140-BBEA-433FA501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6F4178E-52FB-429D-ABC4-03278404A5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F06F63-E9E4-4884-88F4-8FFE872A7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DF494-F163-4AD9-9706-056EE0CA607C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6DE338-9B6D-4327-AE73-6462F02A1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8993F3-209B-4E3B-B7D8-8B78D02E2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A7997-9F33-40A9-9A73-FB0B9CC02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36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B2F739-29EC-481C-8493-A625D9944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EA5B38-A30A-4C3B-9C36-E992A90EFE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4810F21-8925-4CC3-88D0-6479091BB1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FAB29CE-DEBE-44F2-BECA-C998D41AC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DF494-F163-4AD9-9706-056EE0CA607C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F4311E1-35C9-4C68-A73C-8AE4487B9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4C4A377-660C-49BB-89EE-EC7D64D44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A7997-9F33-40A9-9A73-FB0B9CC02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0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73B5A9-F709-4505-9F1B-8B6E93B19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3B6C5AA-D438-47D9-854B-DFDB20ED5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015DA76-B53A-430D-9E27-721060C856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FFD333B-CE08-4664-A57E-ED35FF6AF9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305583A-030A-4150-AFA7-A3EB1D8284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805E313-8B29-4B13-9284-214C76237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DF494-F163-4AD9-9706-056EE0CA607C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CAE39DE-5E8E-4EF8-BF0D-6121F6214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292EEAF-6D20-4302-A5C5-B2B4FBB10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A7997-9F33-40A9-9A73-FB0B9CC02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31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DE031E-0A8C-4C25-941F-B6A8B2E36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E291F3C-33C9-4592-9155-C0F075C66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DF494-F163-4AD9-9706-056EE0CA607C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D94182E-DB40-42D2-8E26-B91B3D62E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567CF86-40F1-4C2E-BDA7-FE8BF8D89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A7997-9F33-40A9-9A73-FB0B9CC02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75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108F165-E708-4F91-9B57-89FB28B38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DF494-F163-4AD9-9706-056EE0CA607C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20E1C8B-FB7C-460E-913B-EBF2D8471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7163BEF-983B-4802-82DC-D9A4314A5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A7997-9F33-40A9-9A73-FB0B9CC02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62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97DE79-0C2D-43C4-A1AC-EB21E4E15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554FFA-8609-4ADE-9CE1-84485C3EB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931574D-F9B2-48DF-A18C-B9CB1D67B0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3BC1623-6F95-4C7A-BA96-2C2AA9D55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DF494-F163-4AD9-9706-056EE0CA607C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6404694-6C3C-489B-B71E-E1EDDA379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3D767A-78C2-4727-82BA-5FFE61121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A7997-9F33-40A9-9A73-FB0B9CC02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37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AC9A58-645F-4E20-A819-A79ED8049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A4EBAD0-8457-4578-B78C-36911DB47D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A31760-58A3-4A16-955C-4706AC683A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DF494-F163-4AD9-9706-056EE0CA607C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E8E31B-D065-44BC-951A-36228A4576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7DB12B-34BF-43AC-BB0A-7DBE587F42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A7997-9F33-40A9-9A73-FB0B9CC02821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  <a:extLst>
              <a:ext uri="{FF2B5EF4-FFF2-40B4-BE49-F238E27FC236}">
                <a16:creationId xmlns:a16="http://schemas.microsoft.com/office/drawing/2014/main" id="{A42C5533-85E5-4D13-8C47-693A83D6466B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239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authors/freepik" TargetMode="External"/><Relationship Id="rId2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flaticon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presentation-creation.ru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presentation-creation.ru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presentation-creation.ru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presentation-creation.ru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10" Type="http://schemas.openxmlformats.org/officeDocument/2006/relationships/hyperlink" Target="presentation-creation.ru" TargetMode="External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presentation-creation.ru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presentation-creation.ru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953DE2-D691-4A42-B508-7AA500F9C3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8800" dirty="0"/>
              <a:t>Финансы</a:t>
            </a:r>
          </a:p>
        </p:txBody>
      </p:sp>
    </p:spTree>
    <p:extLst>
      <p:ext uri="{BB962C8B-B14F-4D97-AF65-F5344CB8AC3E}">
        <p14:creationId xmlns:p14="http://schemas.microsoft.com/office/powerpoint/2010/main" val="106047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5171ED-12C9-49CA-B3C4-6D8F25FAF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РЕСУРСЫ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D2EB7A-22CF-4E17-B0ED-4A30ABC07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/>
              <a:t>Бесплатные шаблоны с сайта </a:t>
            </a:r>
            <a:r>
              <a:rPr lang="en-US" sz="2800" dirty="0">
                <a:hlinkClick r:id="rId2"/>
              </a:rPr>
              <a:t>presentation-creation.ru</a:t>
            </a:r>
            <a:endParaRPr lang="ru-RU" sz="2800" dirty="0"/>
          </a:p>
          <a:p>
            <a:r>
              <a:rPr lang="en-US" sz="2800" dirty="0"/>
              <a:t>Icons made by </a:t>
            </a:r>
            <a:r>
              <a:rPr lang="en-US" sz="2800" dirty="0" err="1">
                <a:hlinkClick r:id="rId3"/>
              </a:rPr>
              <a:t>Freepik</a:t>
            </a:r>
            <a:r>
              <a:rPr lang="en-US" sz="2800" dirty="0"/>
              <a:t> from </a:t>
            </a:r>
            <a:r>
              <a:rPr lang="en-US" sz="2800" dirty="0">
                <a:hlinkClick r:id="rId4"/>
              </a:rPr>
              <a:t>www.flaticon.com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8840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B3F9830-6522-48B2-9FC3-B83E4D273F34}"/>
              </a:ext>
            </a:extLst>
          </p:cNvPr>
          <p:cNvSpPr/>
          <p:nvPr/>
        </p:nvSpPr>
        <p:spPr>
          <a:xfrm>
            <a:off x="5225143" y="3556000"/>
            <a:ext cx="6807200" cy="29368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3F3AA5F-D45A-4C24-9E91-4D19DF618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Вставьте заголовок слайда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6F546C85-BD0F-4709-89B2-1074200EA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386943" cy="46672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0D5981F-0B88-44F3-8271-C9EBA66A6D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188" y="2072369"/>
            <a:ext cx="5556824" cy="3704318"/>
          </a:xfrm>
          <a:prstGeom prst="rect">
            <a:avLst/>
          </a:prstGeom>
          <a:effectLst>
            <a:outerShdw blurRad="2286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662A9F1D-4043-4E12-8487-5AAF76896A31}"/>
              </a:ext>
            </a:extLst>
          </p:cNvPr>
          <p:cNvSpPr txBox="1">
            <a:spLocks/>
          </p:cNvSpPr>
          <p:nvPr/>
        </p:nvSpPr>
        <p:spPr>
          <a:xfrm>
            <a:off x="3802742" y="6559325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Шаблоны презентаций с сайта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presentation-creation.ru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68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C8671D-7666-4244-9732-E8B14B617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Вставьте заголовок слайда</a:t>
            </a:r>
          </a:p>
        </p:txBody>
      </p:sp>
      <p:sp>
        <p:nvSpPr>
          <p:cNvPr id="4" name="Объект 5">
            <a:extLst>
              <a:ext uri="{FF2B5EF4-FFF2-40B4-BE49-F238E27FC236}">
                <a16:creationId xmlns:a16="http://schemas.microsoft.com/office/drawing/2014/main" id="{A6765506-3966-4F56-8586-27DF737BEC82}"/>
              </a:ext>
            </a:extLst>
          </p:cNvPr>
          <p:cNvSpPr txBox="1">
            <a:spLocks/>
          </p:cNvSpPr>
          <p:nvPr/>
        </p:nvSpPr>
        <p:spPr>
          <a:xfrm>
            <a:off x="1529443" y="2749630"/>
            <a:ext cx="9133114" cy="207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3800" dirty="0">
                <a:solidFill>
                  <a:schemeClr val="accent2"/>
                </a:solidFill>
              </a:rPr>
              <a:t>987 654 321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89FC6D-B06A-4816-AABA-AC1C1D01C539}"/>
              </a:ext>
            </a:extLst>
          </p:cNvPr>
          <p:cNvSpPr txBox="1">
            <a:spLocks/>
          </p:cNvSpPr>
          <p:nvPr/>
        </p:nvSpPr>
        <p:spPr>
          <a:xfrm>
            <a:off x="3802742" y="6559325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Шаблоны презентаций с сайта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presentation-creation.ru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32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9278FF-74FF-4B2F-A39D-CF025543C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Вставьте заголовок слайда</a:t>
            </a:r>
          </a:p>
        </p:txBody>
      </p:sp>
      <p:graphicFrame>
        <p:nvGraphicFramePr>
          <p:cNvPr id="5" name="Таблица 10">
            <a:extLst>
              <a:ext uri="{FF2B5EF4-FFF2-40B4-BE49-F238E27FC236}">
                <a16:creationId xmlns:a16="http://schemas.microsoft.com/office/drawing/2014/main" id="{60A0E450-BCE1-4EA4-8ACA-1B54A69133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0014146"/>
              </p:ext>
            </p:extLst>
          </p:nvPr>
        </p:nvGraphicFramePr>
        <p:xfrm>
          <a:off x="352877" y="1887025"/>
          <a:ext cx="10053864" cy="3817086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513466">
                  <a:extLst>
                    <a:ext uri="{9D8B030D-6E8A-4147-A177-3AD203B41FA5}">
                      <a16:colId xmlns:a16="http://schemas.microsoft.com/office/drawing/2014/main" val="1060721299"/>
                    </a:ext>
                  </a:extLst>
                </a:gridCol>
                <a:gridCol w="2513466">
                  <a:extLst>
                    <a:ext uri="{9D8B030D-6E8A-4147-A177-3AD203B41FA5}">
                      <a16:colId xmlns:a16="http://schemas.microsoft.com/office/drawing/2014/main" val="3730294796"/>
                    </a:ext>
                  </a:extLst>
                </a:gridCol>
                <a:gridCol w="2513466">
                  <a:extLst>
                    <a:ext uri="{9D8B030D-6E8A-4147-A177-3AD203B41FA5}">
                      <a16:colId xmlns:a16="http://schemas.microsoft.com/office/drawing/2014/main" val="2835790685"/>
                    </a:ext>
                  </a:extLst>
                </a:gridCol>
                <a:gridCol w="2513466">
                  <a:extLst>
                    <a:ext uri="{9D8B030D-6E8A-4147-A177-3AD203B41FA5}">
                      <a16:colId xmlns:a16="http://schemas.microsoft.com/office/drawing/2014/main" val="3241802405"/>
                    </a:ext>
                  </a:extLst>
                </a:gridCol>
              </a:tblGrid>
              <a:tr h="545298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Заголовок 1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Заголовок 2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Заголовок 3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Заголовок 4</a:t>
                      </a: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1574826020"/>
                  </a:ext>
                </a:extLst>
              </a:tr>
              <a:tr h="545298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01.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Вставьте текст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ru-RU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Вставьте текст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ru-RU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Вставьте текст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3869297412"/>
                  </a:ext>
                </a:extLst>
              </a:tr>
              <a:tr h="545298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02.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ru-RU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Вставьте текст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ru-RU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Вставьте текст</a:t>
                      </a: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ru-RU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Вставьте текст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575992689"/>
                  </a:ext>
                </a:extLst>
              </a:tr>
              <a:tr h="545298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03.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ru-RU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Вставьте текст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ru-RU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Вставьте текст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ru-RU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Вставьте текст</a:t>
                      </a: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3001803528"/>
                  </a:ext>
                </a:extLst>
              </a:tr>
              <a:tr h="545298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04.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ru-RU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Вставьте текст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ru-RU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Вставьте текст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ru-RU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Вставьте текст</a:t>
                      </a: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794233698"/>
                  </a:ext>
                </a:extLst>
              </a:tr>
              <a:tr h="545298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05.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ru-RU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Вставьте текст</a:t>
                      </a: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ru-RU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Вставьте текст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ru-RU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Вставьте текст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2090167924"/>
                  </a:ext>
                </a:extLst>
              </a:tr>
              <a:tr h="545298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06.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ru-RU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Вставьте текст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ru-RU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Вставьте текст</a:t>
                      </a: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ru-RU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Вставьте текст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1716962612"/>
                  </a:ext>
                </a:extLst>
              </a:tr>
            </a:tbl>
          </a:graphicData>
        </a:graphic>
      </p:graphicFrame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A1BBF0E5-FBD7-4E00-A99A-35528B83D486}"/>
              </a:ext>
            </a:extLst>
          </p:cNvPr>
          <p:cNvSpPr txBox="1">
            <a:spLocks/>
          </p:cNvSpPr>
          <p:nvPr/>
        </p:nvSpPr>
        <p:spPr>
          <a:xfrm>
            <a:off x="3802742" y="6559325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Шаблоны презентаций с сайта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presentation-creation.ru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31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21A655-2D41-4286-B2E4-BA93F358B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Вставьте заголовок слайда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EB20CC0-C8FB-4A90-8BA3-AEFF6E8F11DC}"/>
              </a:ext>
            </a:extLst>
          </p:cNvPr>
          <p:cNvSpPr/>
          <p:nvPr/>
        </p:nvSpPr>
        <p:spPr>
          <a:xfrm>
            <a:off x="379640" y="2046658"/>
            <a:ext cx="2886075" cy="318055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B9C54B8E-18A9-4D4D-8113-8D22EB8CCA1E}"/>
              </a:ext>
            </a:extLst>
          </p:cNvPr>
          <p:cNvSpPr/>
          <p:nvPr/>
        </p:nvSpPr>
        <p:spPr>
          <a:xfrm>
            <a:off x="1446440" y="1705356"/>
            <a:ext cx="733425" cy="7334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34C3E1-C602-4730-A5ED-4577318572F5}"/>
              </a:ext>
            </a:extLst>
          </p:cNvPr>
          <p:cNvSpPr txBox="1"/>
          <p:nvPr/>
        </p:nvSpPr>
        <p:spPr>
          <a:xfrm>
            <a:off x="1455966" y="1714452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0DFB27F-6D7D-4010-AAFF-01A94EC544BF}"/>
              </a:ext>
            </a:extLst>
          </p:cNvPr>
          <p:cNvSpPr/>
          <p:nvPr/>
        </p:nvSpPr>
        <p:spPr>
          <a:xfrm>
            <a:off x="3753077" y="2046658"/>
            <a:ext cx="2886075" cy="318055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36F899B2-110F-4E84-ACE4-26DEE8200762}"/>
              </a:ext>
            </a:extLst>
          </p:cNvPr>
          <p:cNvSpPr txBox="1">
            <a:spLocks/>
          </p:cNvSpPr>
          <p:nvPr/>
        </p:nvSpPr>
        <p:spPr>
          <a:xfrm>
            <a:off x="3753076" y="2484807"/>
            <a:ext cx="2809876" cy="26670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Lorem ipsum dolor sit </a:t>
            </a:r>
            <a:r>
              <a:rPr lang="en-US" dirty="0" err="1">
                <a:solidFill>
                  <a:schemeClr val="bg1"/>
                </a:solidFill>
              </a:rPr>
              <a:t>amet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consectetur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adipiscing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elit</a:t>
            </a:r>
            <a:r>
              <a:rPr lang="en-US" dirty="0">
                <a:solidFill>
                  <a:schemeClr val="bg1"/>
                </a:solidFill>
              </a:rPr>
              <a:t>, sed do </a:t>
            </a:r>
            <a:r>
              <a:rPr lang="en-US" dirty="0" err="1">
                <a:solidFill>
                  <a:schemeClr val="bg1"/>
                </a:solidFill>
              </a:rPr>
              <a:t>eiusmod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tempor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incididunt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labore</a:t>
            </a:r>
            <a:r>
              <a:rPr lang="en-US" dirty="0">
                <a:solidFill>
                  <a:schemeClr val="bg1"/>
                </a:solidFill>
              </a:rPr>
              <a:t> et dolore magna </a:t>
            </a:r>
            <a:r>
              <a:rPr lang="en-US" dirty="0" err="1">
                <a:solidFill>
                  <a:schemeClr val="bg1"/>
                </a:solidFill>
              </a:rPr>
              <a:t>aliqua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r>
              <a:rPr lang="en-US" dirty="0">
                <a:solidFill>
                  <a:schemeClr val="bg1"/>
                </a:solidFill>
              </a:rPr>
              <a:t>Ut </a:t>
            </a:r>
            <a:r>
              <a:rPr lang="en-US" dirty="0" err="1">
                <a:solidFill>
                  <a:schemeClr val="bg1"/>
                </a:solidFill>
              </a:rPr>
              <a:t>enim</a:t>
            </a:r>
            <a:r>
              <a:rPr lang="en-US" dirty="0">
                <a:solidFill>
                  <a:schemeClr val="bg1"/>
                </a:solidFill>
              </a:rPr>
              <a:t> ad minim </a:t>
            </a:r>
            <a:r>
              <a:rPr lang="en-US" dirty="0" err="1">
                <a:solidFill>
                  <a:schemeClr val="bg1"/>
                </a:solidFill>
              </a:rPr>
              <a:t>veniam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quis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nostrud</a:t>
            </a:r>
            <a:r>
              <a:rPr lang="en-US" dirty="0">
                <a:solidFill>
                  <a:schemeClr val="bg1"/>
                </a:solidFill>
              </a:rPr>
              <a:t> exercitation </a:t>
            </a:r>
            <a:r>
              <a:rPr lang="en-US" dirty="0" err="1">
                <a:solidFill>
                  <a:schemeClr val="bg1"/>
                </a:solidFill>
              </a:rPr>
              <a:t>ullamco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laboris</a:t>
            </a:r>
            <a:r>
              <a:rPr lang="en-US" dirty="0">
                <a:solidFill>
                  <a:schemeClr val="bg1"/>
                </a:solidFill>
              </a:rPr>
              <a:t> nisi </a:t>
            </a:r>
            <a:r>
              <a:rPr lang="en-US" dirty="0" err="1">
                <a:solidFill>
                  <a:schemeClr val="bg1"/>
                </a:solidFill>
              </a:rPr>
              <a:t>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aliquip</a:t>
            </a:r>
            <a:r>
              <a:rPr lang="en-US" dirty="0">
                <a:solidFill>
                  <a:schemeClr val="bg1"/>
                </a:solidFill>
              </a:rPr>
              <a:t> ex </a:t>
            </a:r>
            <a:r>
              <a:rPr lang="en-US" dirty="0" err="1">
                <a:solidFill>
                  <a:schemeClr val="bg1"/>
                </a:solidFill>
              </a:rPr>
              <a:t>ea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commodo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consequat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r>
              <a:rPr lang="en-US" dirty="0">
                <a:solidFill>
                  <a:schemeClr val="bg1"/>
                </a:solidFill>
              </a:rPr>
              <a:t>Duis </a:t>
            </a:r>
            <a:r>
              <a:rPr lang="en-US" dirty="0" err="1">
                <a:solidFill>
                  <a:schemeClr val="bg1"/>
                </a:solidFill>
              </a:rPr>
              <a:t>aute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irure</a:t>
            </a:r>
            <a:r>
              <a:rPr lang="en-US" dirty="0">
                <a:solidFill>
                  <a:schemeClr val="bg1"/>
                </a:solidFill>
              </a:rPr>
              <a:t> dolor in </a:t>
            </a:r>
            <a:r>
              <a:rPr lang="en-US" dirty="0" err="1">
                <a:solidFill>
                  <a:schemeClr val="bg1"/>
                </a:solidFill>
              </a:rPr>
              <a:t>reprehenderit</a:t>
            </a:r>
            <a:r>
              <a:rPr lang="en-US" dirty="0">
                <a:solidFill>
                  <a:schemeClr val="bg1"/>
                </a:solidFill>
              </a:rPr>
              <a:t> in </a:t>
            </a:r>
            <a:r>
              <a:rPr lang="en-US" dirty="0" err="1">
                <a:solidFill>
                  <a:schemeClr val="bg1"/>
                </a:solidFill>
              </a:rPr>
              <a:t>voluptate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velit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esse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cillum</a:t>
            </a:r>
            <a:r>
              <a:rPr lang="en-US" dirty="0">
                <a:solidFill>
                  <a:schemeClr val="bg1"/>
                </a:solidFill>
              </a:rPr>
              <a:t> dolore </a:t>
            </a:r>
            <a:r>
              <a:rPr lang="en-US" dirty="0" err="1">
                <a:solidFill>
                  <a:schemeClr val="bg1"/>
                </a:solidFill>
              </a:rPr>
              <a:t>eu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fugiat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nulla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pariatur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2F40BB87-89FD-49DA-896D-EE05DBB75DFC}"/>
              </a:ext>
            </a:extLst>
          </p:cNvPr>
          <p:cNvSpPr/>
          <p:nvPr/>
        </p:nvSpPr>
        <p:spPr>
          <a:xfrm>
            <a:off x="4819877" y="1705356"/>
            <a:ext cx="733425" cy="73342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759F02-3B98-45C5-AA3B-6DDC91344386}"/>
              </a:ext>
            </a:extLst>
          </p:cNvPr>
          <p:cNvSpPr txBox="1"/>
          <p:nvPr/>
        </p:nvSpPr>
        <p:spPr>
          <a:xfrm>
            <a:off x="4829403" y="1690688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</a:rPr>
              <a:t>2</a:t>
            </a:r>
            <a:endParaRPr lang="ru-RU" sz="4000" b="1" dirty="0">
              <a:solidFill>
                <a:schemeClr val="accent2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91D5963-6662-4B64-BBC1-4FAFCEF5B787}"/>
              </a:ext>
            </a:extLst>
          </p:cNvPr>
          <p:cNvSpPr/>
          <p:nvPr/>
        </p:nvSpPr>
        <p:spPr>
          <a:xfrm>
            <a:off x="7177316" y="2046658"/>
            <a:ext cx="2886075" cy="318055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AAEE92C6-39B5-466D-96FE-B9624D3655D5}"/>
              </a:ext>
            </a:extLst>
          </p:cNvPr>
          <p:cNvSpPr txBox="1">
            <a:spLocks/>
          </p:cNvSpPr>
          <p:nvPr/>
        </p:nvSpPr>
        <p:spPr>
          <a:xfrm>
            <a:off x="7177315" y="2484807"/>
            <a:ext cx="2809876" cy="26670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Lorem ipsum dolor sit amet, consectetur adipiscing elit, sed do eiusmod tempor incididunt ut labore et dolore magna aliqua. </a:t>
            </a:r>
          </a:p>
          <a:p>
            <a:r>
              <a:rPr lang="en-US">
                <a:solidFill>
                  <a:schemeClr val="bg1"/>
                </a:solidFill>
              </a:rPr>
              <a:t>Ut enim ad minim veniam, quis nostrud exercitation ullamco laboris nisi ut aliquip ex ea commodo consequat. </a:t>
            </a:r>
          </a:p>
          <a:p>
            <a:r>
              <a:rPr lang="en-US">
                <a:solidFill>
                  <a:schemeClr val="bg1"/>
                </a:solidFill>
              </a:rPr>
              <a:t>Duis aute irure dolor in reprehenderit in voluptate velit esse cillum dolore eu fugiat nulla pariatur.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1B90D5BF-9EE7-4822-9ACD-06E0E92EBCC1}"/>
              </a:ext>
            </a:extLst>
          </p:cNvPr>
          <p:cNvSpPr/>
          <p:nvPr/>
        </p:nvSpPr>
        <p:spPr>
          <a:xfrm>
            <a:off x="8244116" y="1705356"/>
            <a:ext cx="733425" cy="73342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0C13A9-F2EF-45EF-A82E-E1E8B782007D}"/>
              </a:ext>
            </a:extLst>
          </p:cNvPr>
          <p:cNvSpPr txBox="1"/>
          <p:nvPr/>
        </p:nvSpPr>
        <p:spPr>
          <a:xfrm>
            <a:off x="8280176" y="1678047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4"/>
                </a:solidFill>
              </a:rPr>
              <a:t>3</a:t>
            </a:r>
            <a:endParaRPr lang="ru-RU" sz="4000" b="1" dirty="0">
              <a:solidFill>
                <a:schemeClr val="accent4"/>
              </a:solidFill>
            </a:endParaRP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6456D214-6EBE-49BD-A798-F65BA653E258}"/>
              </a:ext>
            </a:extLst>
          </p:cNvPr>
          <p:cNvSpPr txBox="1">
            <a:spLocks/>
          </p:cNvSpPr>
          <p:nvPr/>
        </p:nvSpPr>
        <p:spPr>
          <a:xfrm>
            <a:off x="405036" y="2484807"/>
            <a:ext cx="2809876" cy="26670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Lorem ipsum dolor sit </a:t>
            </a:r>
            <a:r>
              <a:rPr lang="en-US" dirty="0" err="1">
                <a:solidFill>
                  <a:schemeClr val="bg1"/>
                </a:solidFill>
              </a:rPr>
              <a:t>amet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consectetur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adipiscing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elit</a:t>
            </a:r>
            <a:r>
              <a:rPr lang="en-US" dirty="0">
                <a:solidFill>
                  <a:schemeClr val="bg1"/>
                </a:solidFill>
              </a:rPr>
              <a:t>, sed do </a:t>
            </a:r>
            <a:r>
              <a:rPr lang="en-US" dirty="0" err="1">
                <a:solidFill>
                  <a:schemeClr val="bg1"/>
                </a:solidFill>
              </a:rPr>
              <a:t>eiusmod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tempor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incididunt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labore</a:t>
            </a:r>
            <a:r>
              <a:rPr lang="en-US" dirty="0">
                <a:solidFill>
                  <a:schemeClr val="bg1"/>
                </a:solidFill>
              </a:rPr>
              <a:t> et dolore magna </a:t>
            </a:r>
            <a:r>
              <a:rPr lang="en-US" dirty="0" err="1">
                <a:solidFill>
                  <a:schemeClr val="bg1"/>
                </a:solidFill>
              </a:rPr>
              <a:t>aliqua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r>
              <a:rPr lang="en-US" dirty="0">
                <a:solidFill>
                  <a:schemeClr val="bg1"/>
                </a:solidFill>
              </a:rPr>
              <a:t>Ut </a:t>
            </a:r>
            <a:r>
              <a:rPr lang="en-US" dirty="0" err="1">
                <a:solidFill>
                  <a:schemeClr val="bg1"/>
                </a:solidFill>
              </a:rPr>
              <a:t>enim</a:t>
            </a:r>
            <a:r>
              <a:rPr lang="en-US" dirty="0">
                <a:solidFill>
                  <a:schemeClr val="bg1"/>
                </a:solidFill>
              </a:rPr>
              <a:t> ad minim </a:t>
            </a:r>
            <a:r>
              <a:rPr lang="en-US" dirty="0" err="1">
                <a:solidFill>
                  <a:schemeClr val="bg1"/>
                </a:solidFill>
              </a:rPr>
              <a:t>veniam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quis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nostrud</a:t>
            </a:r>
            <a:r>
              <a:rPr lang="en-US" dirty="0">
                <a:solidFill>
                  <a:schemeClr val="bg1"/>
                </a:solidFill>
              </a:rPr>
              <a:t> exercitation </a:t>
            </a:r>
            <a:r>
              <a:rPr lang="en-US" dirty="0" err="1">
                <a:solidFill>
                  <a:schemeClr val="bg1"/>
                </a:solidFill>
              </a:rPr>
              <a:t>ullamco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laboris</a:t>
            </a:r>
            <a:r>
              <a:rPr lang="en-US" dirty="0">
                <a:solidFill>
                  <a:schemeClr val="bg1"/>
                </a:solidFill>
              </a:rPr>
              <a:t> nisi </a:t>
            </a:r>
            <a:r>
              <a:rPr lang="en-US" dirty="0" err="1">
                <a:solidFill>
                  <a:schemeClr val="bg1"/>
                </a:solidFill>
              </a:rPr>
              <a:t>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aliquip</a:t>
            </a:r>
            <a:r>
              <a:rPr lang="en-US" dirty="0">
                <a:solidFill>
                  <a:schemeClr val="bg1"/>
                </a:solidFill>
              </a:rPr>
              <a:t> ex </a:t>
            </a:r>
            <a:r>
              <a:rPr lang="en-US" dirty="0" err="1">
                <a:solidFill>
                  <a:schemeClr val="bg1"/>
                </a:solidFill>
              </a:rPr>
              <a:t>ea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commodo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consequat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r>
              <a:rPr lang="en-US" dirty="0">
                <a:solidFill>
                  <a:schemeClr val="bg1"/>
                </a:solidFill>
              </a:rPr>
              <a:t>Duis </a:t>
            </a:r>
            <a:r>
              <a:rPr lang="en-US" dirty="0" err="1">
                <a:solidFill>
                  <a:schemeClr val="bg1"/>
                </a:solidFill>
              </a:rPr>
              <a:t>aute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irure</a:t>
            </a:r>
            <a:r>
              <a:rPr lang="en-US" dirty="0">
                <a:solidFill>
                  <a:schemeClr val="bg1"/>
                </a:solidFill>
              </a:rPr>
              <a:t> dolor in </a:t>
            </a:r>
            <a:r>
              <a:rPr lang="en-US" dirty="0" err="1">
                <a:solidFill>
                  <a:schemeClr val="bg1"/>
                </a:solidFill>
              </a:rPr>
              <a:t>reprehenderit</a:t>
            </a:r>
            <a:r>
              <a:rPr lang="en-US" dirty="0">
                <a:solidFill>
                  <a:schemeClr val="bg1"/>
                </a:solidFill>
              </a:rPr>
              <a:t> in </a:t>
            </a:r>
            <a:r>
              <a:rPr lang="en-US" dirty="0" err="1">
                <a:solidFill>
                  <a:schemeClr val="bg1"/>
                </a:solidFill>
              </a:rPr>
              <a:t>voluptate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velit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esse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cillum</a:t>
            </a:r>
            <a:r>
              <a:rPr lang="en-US" dirty="0">
                <a:solidFill>
                  <a:schemeClr val="bg1"/>
                </a:solidFill>
              </a:rPr>
              <a:t> dolore </a:t>
            </a:r>
            <a:r>
              <a:rPr lang="en-US" dirty="0" err="1">
                <a:solidFill>
                  <a:schemeClr val="bg1"/>
                </a:solidFill>
              </a:rPr>
              <a:t>eu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fugiat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nulla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pariatur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Нижний колонтитул 4">
            <a:extLst>
              <a:ext uri="{FF2B5EF4-FFF2-40B4-BE49-F238E27FC236}">
                <a16:creationId xmlns:a16="http://schemas.microsoft.com/office/drawing/2014/main" id="{3F4D9BDA-21A5-4AB2-9272-429989A8C0F2}"/>
              </a:ext>
            </a:extLst>
          </p:cNvPr>
          <p:cNvSpPr txBox="1">
            <a:spLocks/>
          </p:cNvSpPr>
          <p:nvPr/>
        </p:nvSpPr>
        <p:spPr>
          <a:xfrm>
            <a:off x="3802742" y="6559325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Шаблоны презентаций с сайта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presentation-creation.ru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70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E7AC05-2E8B-4642-8506-417D32EF8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Вставьте заголовок слайда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74F2BFF-7FA3-447A-A161-C4A1C57DFC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00908" y="1875513"/>
            <a:ext cx="2160000" cy="2160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34CCBE8-5726-4059-8551-CE743769E7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7792" y="1850346"/>
            <a:ext cx="2160000" cy="21600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CD80398-7C75-4554-810D-1DFEDB830E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25222" y="1850346"/>
            <a:ext cx="2160000" cy="21600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D6D6D95-A610-4C8E-A006-F1644674B2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363065" y="1850346"/>
            <a:ext cx="2160000" cy="21600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F0C0DBD-B58B-46F9-8578-F2854A3994ED}"/>
              </a:ext>
            </a:extLst>
          </p:cNvPr>
          <p:cNvSpPr txBox="1"/>
          <p:nvPr/>
        </p:nvSpPr>
        <p:spPr>
          <a:xfrm>
            <a:off x="945241" y="2391737"/>
            <a:ext cx="84510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01</a:t>
            </a:r>
            <a:br>
              <a:rPr lang="ru-RU" sz="3200" b="1" dirty="0">
                <a:solidFill>
                  <a:schemeClr val="bg1"/>
                </a:solidFill>
              </a:rPr>
            </a:br>
            <a:r>
              <a:rPr lang="ru-RU" sz="3200" b="1" dirty="0">
                <a:solidFill>
                  <a:schemeClr val="bg1"/>
                </a:solidFill>
              </a:rPr>
              <a:t>шаг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2D55D6-96B0-43C9-8CD0-B09A438F1AF3}"/>
              </a:ext>
            </a:extLst>
          </p:cNvPr>
          <p:cNvSpPr txBox="1"/>
          <p:nvPr/>
        </p:nvSpPr>
        <p:spPr>
          <a:xfrm>
            <a:off x="3482670" y="2388432"/>
            <a:ext cx="84510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0</a:t>
            </a:r>
            <a:r>
              <a:rPr lang="ru-RU" sz="3200" b="1" dirty="0">
                <a:solidFill>
                  <a:schemeClr val="bg1"/>
                </a:solidFill>
              </a:rPr>
              <a:t>2</a:t>
            </a:r>
            <a:endParaRPr lang="en-US" sz="3200" b="1" dirty="0">
              <a:solidFill>
                <a:schemeClr val="bg1"/>
              </a:solidFill>
            </a:endParaRPr>
          </a:p>
          <a:p>
            <a:pPr algn="ctr"/>
            <a:r>
              <a:rPr lang="ru-RU" sz="3200" b="1" dirty="0">
                <a:solidFill>
                  <a:schemeClr val="bg1"/>
                </a:solidFill>
              </a:rPr>
              <a:t>шаг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F4970A9-CC69-47FA-B7CC-E2A1FDD426A3}"/>
              </a:ext>
            </a:extLst>
          </p:cNvPr>
          <p:cNvSpPr txBox="1"/>
          <p:nvPr/>
        </p:nvSpPr>
        <p:spPr>
          <a:xfrm>
            <a:off x="6020513" y="2388432"/>
            <a:ext cx="84510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0</a:t>
            </a:r>
            <a:r>
              <a:rPr lang="ru-RU" sz="3200" b="1" dirty="0">
                <a:solidFill>
                  <a:schemeClr val="bg1"/>
                </a:solidFill>
              </a:rPr>
              <a:t>3</a:t>
            </a:r>
            <a:endParaRPr lang="en-US" sz="3200" b="1" dirty="0">
              <a:solidFill>
                <a:schemeClr val="bg1"/>
              </a:solidFill>
            </a:endParaRPr>
          </a:p>
          <a:p>
            <a:pPr algn="ctr"/>
            <a:r>
              <a:rPr lang="ru-RU" sz="3200" b="1" dirty="0">
                <a:solidFill>
                  <a:schemeClr val="bg1"/>
                </a:solidFill>
              </a:rPr>
              <a:t>шаг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E4E29F9-43ED-4170-9E93-CC247F48F0E8}"/>
              </a:ext>
            </a:extLst>
          </p:cNvPr>
          <p:cNvSpPr txBox="1"/>
          <p:nvPr/>
        </p:nvSpPr>
        <p:spPr>
          <a:xfrm>
            <a:off x="8558356" y="2388432"/>
            <a:ext cx="84510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0</a:t>
            </a:r>
            <a:r>
              <a:rPr lang="ru-RU" sz="3200" b="1" dirty="0">
                <a:solidFill>
                  <a:schemeClr val="bg1"/>
                </a:solidFill>
              </a:rPr>
              <a:t>4</a:t>
            </a:r>
            <a:endParaRPr lang="en-US" sz="3200" b="1" dirty="0">
              <a:solidFill>
                <a:schemeClr val="bg1"/>
              </a:solidFill>
            </a:endParaRPr>
          </a:p>
          <a:p>
            <a:pPr algn="ctr"/>
            <a:r>
              <a:rPr lang="ru-RU" sz="3200" b="1" dirty="0">
                <a:solidFill>
                  <a:schemeClr val="bg1"/>
                </a:solidFill>
              </a:rPr>
              <a:t>шаг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9C57C3C-1F97-4F60-8FD5-B4D009E78508}"/>
              </a:ext>
            </a:extLst>
          </p:cNvPr>
          <p:cNvSpPr txBox="1"/>
          <p:nvPr/>
        </p:nvSpPr>
        <p:spPr>
          <a:xfrm>
            <a:off x="484058" y="4362464"/>
            <a:ext cx="1777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ВСТАВЬТЕ ТЕКСТ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36B26E92-2832-43B3-B8D3-3AF5158352E4}"/>
              </a:ext>
            </a:extLst>
          </p:cNvPr>
          <p:cNvSpPr/>
          <p:nvPr/>
        </p:nvSpPr>
        <p:spPr>
          <a:xfrm>
            <a:off x="484058" y="4731796"/>
            <a:ext cx="17779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Lorem ipsum dolor sit </a:t>
            </a:r>
            <a:r>
              <a:rPr lang="en-US" sz="1600" dirty="0" err="1"/>
              <a:t>amet</a:t>
            </a:r>
            <a:r>
              <a:rPr lang="en-US" sz="1600" dirty="0"/>
              <a:t>, </a:t>
            </a:r>
            <a:r>
              <a:rPr lang="en-US" sz="1600" dirty="0" err="1"/>
              <a:t>consectetuer</a:t>
            </a:r>
            <a:r>
              <a:rPr lang="en-US" sz="1600" dirty="0"/>
              <a:t> </a:t>
            </a:r>
            <a:r>
              <a:rPr lang="en-US" sz="1600" dirty="0" err="1"/>
              <a:t>adipiscing</a:t>
            </a:r>
            <a:r>
              <a:rPr lang="en-US" sz="1600" dirty="0"/>
              <a:t> </a:t>
            </a:r>
            <a:r>
              <a:rPr lang="en-US" sz="1600" dirty="0" err="1"/>
              <a:t>elit</a:t>
            </a:r>
            <a:r>
              <a:rPr lang="ru-RU" sz="1600" dirty="0"/>
              <a:t>.</a:t>
            </a:r>
          </a:p>
        </p:txBody>
      </p:sp>
      <p:sp>
        <p:nvSpPr>
          <p:cNvPr id="26" name="Половина рамки 25">
            <a:extLst>
              <a:ext uri="{FF2B5EF4-FFF2-40B4-BE49-F238E27FC236}">
                <a16:creationId xmlns:a16="http://schemas.microsoft.com/office/drawing/2014/main" id="{D3192779-ECF9-4949-9F20-FD4C01981DA9}"/>
              </a:ext>
            </a:extLst>
          </p:cNvPr>
          <p:cNvSpPr/>
          <p:nvPr/>
        </p:nvSpPr>
        <p:spPr>
          <a:xfrm rot="13533709">
            <a:off x="1275899" y="3981727"/>
            <a:ext cx="216324" cy="216324"/>
          </a:xfrm>
          <a:prstGeom prst="halfFrame">
            <a:avLst>
              <a:gd name="adj1" fmla="val 16965"/>
              <a:gd name="adj2" fmla="val 146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Половина рамки 26">
            <a:extLst>
              <a:ext uri="{FF2B5EF4-FFF2-40B4-BE49-F238E27FC236}">
                <a16:creationId xmlns:a16="http://schemas.microsoft.com/office/drawing/2014/main" id="{B3D0274B-A1EC-4764-8572-5551CAF5699E}"/>
              </a:ext>
            </a:extLst>
          </p:cNvPr>
          <p:cNvSpPr/>
          <p:nvPr/>
        </p:nvSpPr>
        <p:spPr>
          <a:xfrm rot="13533709">
            <a:off x="1275899" y="4080308"/>
            <a:ext cx="216324" cy="216324"/>
          </a:xfrm>
          <a:prstGeom prst="halfFrame">
            <a:avLst>
              <a:gd name="adj1" fmla="val 16965"/>
              <a:gd name="adj2" fmla="val 146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Половина рамки 27">
            <a:extLst>
              <a:ext uri="{FF2B5EF4-FFF2-40B4-BE49-F238E27FC236}">
                <a16:creationId xmlns:a16="http://schemas.microsoft.com/office/drawing/2014/main" id="{A80850B0-6603-4FEB-BB63-AFD81708BBF8}"/>
              </a:ext>
            </a:extLst>
          </p:cNvPr>
          <p:cNvSpPr/>
          <p:nvPr/>
        </p:nvSpPr>
        <p:spPr>
          <a:xfrm rot="13533709">
            <a:off x="3815017" y="4002159"/>
            <a:ext cx="216324" cy="216324"/>
          </a:xfrm>
          <a:prstGeom prst="halfFrame">
            <a:avLst>
              <a:gd name="adj1" fmla="val 16965"/>
              <a:gd name="adj2" fmla="val 146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Половина рамки 28">
            <a:extLst>
              <a:ext uri="{FF2B5EF4-FFF2-40B4-BE49-F238E27FC236}">
                <a16:creationId xmlns:a16="http://schemas.microsoft.com/office/drawing/2014/main" id="{79D49E63-7F10-4A5B-8142-EF256407A6C0}"/>
              </a:ext>
            </a:extLst>
          </p:cNvPr>
          <p:cNvSpPr/>
          <p:nvPr/>
        </p:nvSpPr>
        <p:spPr>
          <a:xfrm rot="13533709">
            <a:off x="3815017" y="4100740"/>
            <a:ext cx="216324" cy="216324"/>
          </a:xfrm>
          <a:prstGeom prst="halfFrame">
            <a:avLst>
              <a:gd name="adj1" fmla="val 16965"/>
              <a:gd name="adj2" fmla="val 146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Половина рамки 29">
            <a:extLst>
              <a:ext uri="{FF2B5EF4-FFF2-40B4-BE49-F238E27FC236}">
                <a16:creationId xmlns:a16="http://schemas.microsoft.com/office/drawing/2014/main" id="{67217034-0BFD-4398-97AC-F1883CABEFE3}"/>
              </a:ext>
            </a:extLst>
          </p:cNvPr>
          <p:cNvSpPr/>
          <p:nvPr/>
        </p:nvSpPr>
        <p:spPr>
          <a:xfrm rot="13533709">
            <a:off x="6352446" y="4002158"/>
            <a:ext cx="216324" cy="216324"/>
          </a:xfrm>
          <a:prstGeom prst="halfFrame">
            <a:avLst>
              <a:gd name="adj1" fmla="val 16965"/>
              <a:gd name="adj2" fmla="val 1466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" name="Половина рамки 30">
            <a:extLst>
              <a:ext uri="{FF2B5EF4-FFF2-40B4-BE49-F238E27FC236}">
                <a16:creationId xmlns:a16="http://schemas.microsoft.com/office/drawing/2014/main" id="{22531A04-1E87-4D9D-B790-DA7C41D5222D}"/>
              </a:ext>
            </a:extLst>
          </p:cNvPr>
          <p:cNvSpPr/>
          <p:nvPr/>
        </p:nvSpPr>
        <p:spPr>
          <a:xfrm rot="13533709">
            <a:off x="6352446" y="4100739"/>
            <a:ext cx="216324" cy="216324"/>
          </a:xfrm>
          <a:prstGeom prst="halfFrame">
            <a:avLst>
              <a:gd name="adj1" fmla="val 16965"/>
              <a:gd name="adj2" fmla="val 1466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2" name="Половина рамки 31">
            <a:extLst>
              <a:ext uri="{FF2B5EF4-FFF2-40B4-BE49-F238E27FC236}">
                <a16:creationId xmlns:a16="http://schemas.microsoft.com/office/drawing/2014/main" id="{3254371F-4A92-47CF-A81E-5920D01768EF}"/>
              </a:ext>
            </a:extLst>
          </p:cNvPr>
          <p:cNvSpPr/>
          <p:nvPr/>
        </p:nvSpPr>
        <p:spPr>
          <a:xfrm rot="13533709">
            <a:off x="8889875" y="4002157"/>
            <a:ext cx="216324" cy="216324"/>
          </a:xfrm>
          <a:prstGeom prst="halfFrame">
            <a:avLst>
              <a:gd name="adj1" fmla="val 16965"/>
              <a:gd name="adj2" fmla="val 14668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3" name="Половина рамки 32">
            <a:extLst>
              <a:ext uri="{FF2B5EF4-FFF2-40B4-BE49-F238E27FC236}">
                <a16:creationId xmlns:a16="http://schemas.microsoft.com/office/drawing/2014/main" id="{E2032D55-0CAF-42D1-8DDC-CAF097AFD683}"/>
              </a:ext>
            </a:extLst>
          </p:cNvPr>
          <p:cNvSpPr/>
          <p:nvPr/>
        </p:nvSpPr>
        <p:spPr>
          <a:xfrm rot="13533709">
            <a:off x="8889875" y="4100738"/>
            <a:ext cx="216324" cy="216324"/>
          </a:xfrm>
          <a:prstGeom prst="halfFrame">
            <a:avLst>
              <a:gd name="adj1" fmla="val 16965"/>
              <a:gd name="adj2" fmla="val 14668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3B3B0BA-2F3B-4158-8E14-86E33926FB39}"/>
              </a:ext>
            </a:extLst>
          </p:cNvPr>
          <p:cNvSpPr txBox="1"/>
          <p:nvPr/>
        </p:nvSpPr>
        <p:spPr>
          <a:xfrm>
            <a:off x="3007852" y="4357534"/>
            <a:ext cx="1777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ВСТАВЬТЕ ТЕКСТ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4A2DB4F5-DE0A-460A-A52C-4CF49CDDF8D2}"/>
              </a:ext>
            </a:extLst>
          </p:cNvPr>
          <p:cNvSpPr/>
          <p:nvPr/>
        </p:nvSpPr>
        <p:spPr>
          <a:xfrm>
            <a:off x="3007852" y="4726866"/>
            <a:ext cx="17779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Lorem ipsum dolor sit </a:t>
            </a:r>
            <a:r>
              <a:rPr lang="en-US" sz="1600" dirty="0" err="1"/>
              <a:t>amet</a:t>
            </a:r>
            <a:r>
              <a:rPr lang="en-US" sz="1600" dirty="0"/>
              <a:t>, </a:t>
            </a:r>
            <a:r>
              <a:rPr lang="en-US" sz="1600" dirty="0" err="1"/>
              <a:t>consectetuer</a:t>
            </a:r>
            <a:r>
              <a:rPr lang="en-US" sz="1600" dirty="0"/>
              <a:t> </a:t>
            </a:r>
            <a:r>
              <a:rPr lang="en-US" sz="1600" dirty="0" err="1"/>
              <a:t>adipiscing</a:t>
            </a:r>
            <a:r>
              <a:rPr lang="en-US" sz="1600" dirty="0"/>
              <a:t> </a:t>
            </a:r>
            <a:r>
              <a:rPr lang="en-US" sz="1600" dirty="0" err="1"/>
              <a:t>elit</a:t>
            </a:r>
            <a:r>
              <a:rPr lang="ru-RU" sz="1600" dirty="0"/>
              <a:t>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8707387-036A-493F-BAFB-1E68FB9D00D3}"/>
              </a:ext>
            </a:extLst>
          </p:cNvPr>
          <p:cNvSpPr txBox="1"/>
          <p:nvPr/>
        </p:nvSpPr>
        <p:spPr>
          <a:xfrm>
            <a:off x="5531646" y="4380023"/>
            <a:ext cx="1777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ВСТАВЬТЕ ТЕКСТ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ACC04F14-7539-4CF5-A80A-9E6F746E3948}"/>
              </a:ext>
            </a:extLst>
          </p:cNvPr>
          <p:cNvSpPr/>
          <p:nvPr/>
        </p:nvSpPr>
        <p:spPr>
          <a:xfrm>
            <a:off x="5531646" y="4749355"/>
            <a:ext cx="17779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Lorem ipsum dolor sit </a:t>
            </a:r>
            <a:r>
              <a:rPr lang="en-US" sz="1600" dirty="0" err="1"/>
              <a:t>amet</a:t>
            </a:r>
            <a:r>
              <a:rPr lang="en-US" sz="1600" dirty="0"/>
              <a:t>, </a:t>
            </a:r>
            <a:r>
              <a:rPr lang="en-US" sz="1600" dirty="0" err="1"/>
              <a:t>consectetuer</a:t>
            </a:r>
            <a:r>
              <a:rPr lang="en-US" sz="1600" dirty="0"/>
              <a:t> </a:t>
            </a:r>
            <a:r>
              <a:rPr lang="en-US" sz="1600" dirty="0" err="1"/>
              <a:t>adipiscing</a:t>
            </a:r>
            <a:r>
              <a:rPr lang="en-US" sz="1600" dirty="0"/>
              <a:t> </a:t>
            </a:r>
            <a:r>
              <a:rPr lang="en-US" sz="1600" dirty="0" err="1"/>
              <a:t>elit</a:t>
            </a:r>
            <a:r>
              <a:rPr lang="ru-RU" sz="1600" dirty="0"/>
              <a:t>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F2B4250-1D9D-447B-880D-526E675203CA}"/>
              </a:ext>
            </a:extLst>
          </p:cNvPr>
          <p:cNvSpPr txBox="1"/>
          <p:nvPr/>
        </p:nvSpPr>
        <p:spPr>
          <a:xfrm>
            <a:off x="8055440" y="4342931"/>
            <a:ext cx="1777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ВСТАВЬТЕ ТЕКСТ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D16A8FF9-E946-437E-A5B7-1375CE63E65D}"/>
              </a:ext>
            </a:extLst>
          </p:cNvPr>
          <p:cNvSpPr/>
          <p:nvPr/>
        </p:nvSpPr>
        <p:spPr>
          <a:xfrm>
            <a:off x="8055440" y="4712263"/>
            <a:ext cx="17779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Lorem ipsum dolor sit </a:t>
            </a:r>
            <a:r>
              <a:rPr lang="en-US" sz="1600" dirty="0" err="1"/>
              <a:t>amet</a:t>
            </a:r>
            <a:r>
              <a:rPr lang="en-US" sz="1600" dirty="0"/>
              <a:t>, </a:t>
            </a:r>
            <a:r>
              <a:rPr lang="en-US" sz="1600" dirty="0" err="1"/>
              <a:t>consectetuer</a:t>
            </a:r>
            <a:r>
              <a:rPr lang="en-US" sz="1600" dirty="0"/>
              <a:t> </a:t>
            </a:r>
            <a:r>
              <a:rPr lang="en-US" sz="1600" dirty="0" err="1"/>
              <a:t>adipiscing</a:t>
            </a:r>
            <a:r>
              <a:rPr lang="en-US" sz="1600" dirty="0"/>
              <a:t> </a:t>
            </a:r>
            <a:r>
              <a:rPr lang="en-US" sz="1600" dirty="0" err="1"/>
              <a:t>elit</a:t>
            </a:r>
            <a:r>
              <a:rPr lang="ru-RU" sz="1600" dirty="0"/>
              <a:t>.</a:t>
            </a:r>
          </a:p>
        </p:txBody>
      </p:sp>
      <p:sp>
        <p:nvSpPr>
          <p:cNvPr id="40" name="Нижний колонтитул 4">
            <a:extLst>
              <a:ext uri="{FF2B5EF4-FFF2-40B4-BE49-F238E27FC236}">
                <a16:creationId xmlns:a16="http://schemas.microsoft.com/office/drawing/2014/main" id="{236DD407-7DFA-4F90-8537-D41F405DBEBC}"/>
              </a:ext>
            </a:extLst>
          </p:cNvPr>
          <p:cNvSpPr txBox="1">
            <a:spLocks/>
          </p:cNvSpPr>
          <p:nvPr/>
        </p:nvSpPr>
        <p:spPr>
          <a:xfrm>
            <a:off x="3802742" y="6559325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Шаблоны презентаций с сайта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hlinkClick r:id="rId10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presentation-creation.ru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72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3487E2-6583-498F-B4C5-3F2DC06F8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Вставьте заголовок слайда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854700F8-9C3F-4F56-8314-EF33A4F355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270221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E62C793F-0CEF-435F-A121-10768EE5F60F}"/>
              </a:ext>
            </a:extLst>
          </p:cNvPr>
          <p:cNvSpPr txBox="1">
            <a:spLocks/>
          </p:cNvSpPr>
          <p:nvPr/>
        </p:nvSpPr>
        <p:spPr>
          <a:xfrm>
            <a:off x="3802742" y="6559325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Шаблоны презентаций с сайта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presentation-creation.ru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86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AF9EBA8-5363-4CC3-9C56-E165A0D19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Вставьте заголовок слайда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5173595A-306B-4534-A10A-988E162A7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2043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  <a:p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endParaRPr lang="ru-RU" dirty="0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FBCFB4E1-F7C5-47AC-A2FD-D8BA1A26DE88}"/>
              </a:ext>
            </a:extLst>
          </p:cNvPr>
          <p:cNvSpPr txBox="1">
            <a:spLocks/>
          </p:cNvSpPr>
          <p:nvPr/>
        </p:nvSpPr>
        <p:spPr>
          <a:xfrm>
            <a:off x="3802742" y="6559325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Шаблоны презентаций с сайта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presentation-creation.ru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2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9CD2B35-27B7-4BA4-86CA-75EE0EAA60B6}"/>
              </a:ext>
            </a:extLst>
          </p:cNvPr>
          <p:cNvSpPr/>
          <p:nvPr/>
        </p:nvSpPr>
        <p:spPr>
          <a:xfrm>
            <a:off x="1795045" y="1226456"/>
            <a:ext cx="8880656" cy="4405088"/>
          </a:xfrm>
          <a:prstGeom prst="rect">
            <a:avLst/>
          </a:prstGeom>
          <a:solidFill>
            <a:schemeClr val="accent1">
              <a:lumMod val="20000"/>
              <a:lumOff val="80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9">
            <a:extLst>
              <a:ext uri="{FF2B5EF4-FFF2-40B4-BE49-F238E27FC236}">
                <a16:creationId xmlns:a16="http://schemas.microsoft.com/office/drawing/2014/main" id="{05CC898D-C150-40EE-A955-B349E90FD3BB}"/>
              </a:ext>
            </a:extLst>
          </p:cNvPr>
          <p:cNvSpPr txBox="1">
            <a:spLocks/>
          </p:cNvSpPr>
          <p:nvPr/>
        </p:nvSpPr>
        <p:spPr>
          <a:xfrm>
            <a:off x="3879751" y="1548148"/>
            <a:ext cx="4432499" cy="1150267"/>
          </a:xfrm>
          <a:prstGeom prst="rect">
            <a:avLst/>
          </a:prstGeom>
          <a:effectLst>
            <a:outerShdw blurRad="50800" dist="38100" dir="5400000" algn="t" rotWithShape="0">
              <a:schemeClr val="accent4">
                <a:lumMod val="50000"/>
                <a:alpha val="40000"/>
              </a:schemeClr>
            </a:outerShdw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7200" b="1" dirty="0">
                <a:solidFill>
                  <a:schemeClr val="accent2"/>
                </a:solidFill>
              </a:rPr>
              <a:t>СПАСИБО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0BEB4BA-DAB2-4EC7-8474-2C8027602C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35373" y="4781407"/>
            <a:ext cx="630000" cy="630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7F4525C-545D-4A75-9FD0-A0975070D7C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335373" y="4777336"/>
            <a:ext cx="630000" cy="630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933C33D-AD6E-4140-AE2E-980633D95ED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6235373" y="4777336"/>
            <a:ext cx="630000" cy="630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8B14026-7016-4AC9-84A7-3041E7527DB9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7135373" y="4777336"/>
            <a:ext cx="630000" cy="630000"/>
          </a:xfrm>
          <a:prstGeom prst="rect">
            <a:avLst/>
          </a:prstGeom>
        </p:spPr>
      </p:pic>
      <p:sp>
        <p:nvSpPr>
          <p:cNvPr id="10" name="Текст 11">
            <a:extLst>
              <a:ext uri="{FF2B5EF4-FFF2-40B4-BE49-F238E27FC236}">
                <a16:creationId xmlns:a16="http://schemas.microsoft.com/office/drawing/2014/main" id="{872E301E-031F-48C4-BDFD-E9879DFC67DB}"/>
              </a:ext>
            </a:extLst>
          </p:cNvPr>
          <p:cNvSpPr txBox="1">
            <a:spLocks/>
          </p:cNvSpPr>
          <p:nvPr/>
        </p:nvSpPr>
        <p:spPr>
          <a:xfrm>
            <a:off x="2608499" y="2882976"/>
            <a:ext cx="6975002" cy="17057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accent2"/>
                </a:solidFill>
              </a:rPr>
              <a:t>Lorem ipsum dolor sit </a:t>
            </a:r>
            <a:r>
              <a:rPr lang="en-US" sz="1600" dirty="0" err="1">
                <a:solidFill>
                  <a:schemeClr val="accent2"/>
                </a:solidFill>
              </a:rPr>
              <a:t>amet</a:t>
            </a:r>
            <a:r>
              <a:rPr lang="en-US" sz="1600" dirty="0">
                <a:solidFill>
                  <a:schemeClr val="accent2"/>
                </a:solidFill>
              </a:rPr>
              <a:t>, </a:t>
            </a:r>
            <a:r>
              <a:rPr lang="en-US" sz="1600" dirty="0" err="1">
                <a:solidFill>
                  <a:schemeClr val="accent2"/>
                </a:solidFill>
              </a:rPr>
              <a:t>consectetur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adipiscing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elit</a:t>
            </a:r>
            <a:r>
              <a:rPr lang="en-US" sz="1600" dirty="0">
                <a:solidFill>
                  <a:schemeClr val="accent2"/>
                </a:solidFill>
              </a:rPr>
              <a:t>, sed do </a:t>
            </a:r>
            <a:r>
              <a:rPr lang="en-US" sz="1600" dirty="0" err="1">
                <a:solidFill>
                  <a:schemeClr val="accent2"/>
                </a:solidFill>
              </a:rPr>
              <a:t>eiusmod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tempor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incididunt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ut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labore</a:t>
            </a:r>
            <a:r>
              <a:rPr lang="en-US" sz="1600" dirty="0">
                <a:solidFill>
                  <a:schemeClr val="accent2"/>
                </a:solidFill>
              </a:rPr>
              <a:t> et dolore magna </a:t>
            </a:r>
            <a:r>
              <a:rPr lang="en-US" sz="1600" dirty="0" err="1">
                <a:solidFill>
                  <a:schemeClr val="accent2"/>
                </a:solidFill>
              </a:rPr>
              <a:t>aliqua</a:t>
            </a:r>
            <a:r>
              <a:rPr lang="en-US" sz="1600" dirty="0">
                <a:solidFill>
                  <a:schemeClr val="accent2"/>
                </a:solidFill>
              </a:rPr>
              <a:t>. </a:t>
            </a:r>
            <a:endParaRPr lang="ru-RU" sz="16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accent2"/>
                </a:solidFill>
              </a:rPr>
              <a:t>Ut </a:t>
            </a:r>
            <a:r>
              <a:rPr lang="en-US" sz="1600" dirty="0" err="1">
                <a:solidFill>
                  <a:schemeClr val="accent2"/>
                </a:solidFill>
              </a:rPr>
              <a:t>enim</a:t>
            </a:r>
            <a:r>
              <a:rPr lang="en-US" sz="1600" dirty="0">
                <a:solidFill>
                  <a:schemeClr val="accent2"/>
                </a:solidFill>
              </a:rPr>
              <a:t> ad minim </a:t>
            </a:r>
            <a:r>
              <a:rPr lang="en-US" sz="1600" dirty="0" err="1">
                <a:solidFill>
                  <a:schemeClr val="accent2"/>
                </a:solidFill>
              </a:rPr>
              <a:t>veniam</a:t>
            </a:r>
            <a:r>
              <a:rPr lang="en-US" sz="1600" dirty="0">
                <a:solidFill>
                  <a:schemeClr val="accent2"/>
                </a:solidFill>
              </a:rPr>
              <a:t>, </a:t>
            </a:r>
            <a:r>
              <a:rPr lang="en-US" sz="1600" dirty="0" err="1">
                <a:solidFill>
                  <a:schemeClr val="accent2"/>
                </a:solidFill>
              </a:rPr>
              <a:t>quis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nostrud</a:t>
            </a:r>
            <a:r>
              <a:rPr lang="en-US" sz="1600" dirty="0">
                <a:solidFill>
                  <a:schemeClr val="accent2"/>
                </a:solidFill>
              </a:rPr>
              <a:t> exercitation </a:t>
            </a:r>
            <a:r>
              <a:rPr lang="en-US" sz="1600" dirty="0" err="1">
                <a:solidFill>
                  <a:schemeClr val="accent2"/>
                </a:solidFill>
              </a:rPr>
              <a:t>ullamco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laboris</a:t>
            </a:r>
            <a:r>
              <a:rPr lang="en-US" sz="1600" dirty="0">
                <a:solidFill>
                  <a:schemeClr val="accent2"/>
                </a:solidFill>
              </a:rPr>
              <a:t> nisi </a:t>
            </a:r>
            <a:r>
              <a:rPr lang="en-US" sz="1600" dirty="0" err="1">
                <a:solidFill>
                  <a:schemeClr val="accent2"/>
                </a:solidFill>
              </a:rPr>
              <a:t>ut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aliquip</a:t>
            </a:r>
            <a:r>
              <a:rPr lang="en-US" sz="1600" dirty="0">
                <a:solidFill>
                  <a:schemeClr val="accent2"/>
                </a:solidFill>
              </a:rPr>
              <a:t> ex </a:t>
            </a:r>
            <a:r>
              <a:rPr lang="en-US" sz="1600" dirty="0" err="1">
                <a:solidFill>
                  <a:schemeClr val="accent2"/>
                </a:solidFill>
              </a:rPr>
              <a:t>ea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commodo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consequat</a:t>
            </a:r>
            <a:r>
              <a:rPr lang="en-US" sz="1600" dirty="0">
                <a:solidFill>
                  <a:schemeClr val="accent2"/>
                </a:solidFill>
              </a:rPr>
              <a:t>. </a:t>
            </a:r>
            <a:endParaRPr lang="ru-RU" sz="1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15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586</Words>
  <Application>Microsoft Office PowerPoint</Application>
  <PresentationFormat>Широкоэкранный</PresentationFormat>
  <Paragraphs>86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Финансы</vt:lpstr>
      <vt:lpstr>Вставьте заголовок слайда</vt:lpstr>
      <vt:lpstr>Вставьте заголовок слайда</vt:lpstr>
      <vt:lpstr>Вставьте заголовок слайда</vt:lpstr>
      <vt:lpstr>Вставьте заголовок слайда</vt:lpstr>
      <vt:lpstr>Вставьте заголовок слайда</vt:lpstr>
      <vt:lpstr>Вставьте заголовок слайда</vt:lpstr>
      <vt:lpstr>Вставьте заголовок слайда</vt:lpstr>
      <vt:lpstr>Презентация PowerPoint</vt:lpstr>
      <vt:lpstr>РЕСУРСЫ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Obstinate</dc:creator>
  <cp:lastModifiedBy>User Obstinate</cp:lastModifiedBy>
  <cp:revision>5</cp:revision>
  <dcterms:created xsi:type="dcterms:W3CDTF">2021-05-07T15:28:34Z</dcterms:created>
  <dcterms:modified xsi:type="dcterms:W3CDTF">2021-05-07T15:52:53Z</dcterms:modified>
</cp:coreProperties>
</file>